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4" r:id="rId10"/>
    <p:sldId id="285" r:id="rId11"/>
    <p:sldId id="286" r:id="rId12"/>
    <p:sldId id="287" r:id="rId13"/>
    <p:sldId id="288" r:id="rId14"/>
    <p:sldId id="264" r:id="rId15"/>
    <p:sldId id="265" r:id="rId16"/>
    <p:sldId id="266" r:id="rId17"/>
    <p:sldId id="268" r:id="rId18"/>
    <p:sldId id="269" r:id="rId19"/>
    <p:sldId id="270" r:id="rId20"/>
    <p:sldId id="271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5143500" type="screen16x9"/>
  <p:notesSz cx="6858000" cy="9144000"/>
  <p:embeddedFontLst>
    <p:embeddedFont>
      <p:font typeface="Helvetica Neue" panose="020B0604020202020204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02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4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2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c685f64ad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ec685f64ad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4844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c685f64ad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ec685f64ad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1766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c685f64ad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ec685f64ad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1370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c685f64ad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ec685f64ad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14590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ec685f64ad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ec685f64ad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ec685f64ad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ec685f64ad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ec685f64ad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ec685f64ad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c685f64ad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c685f64ad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c685f64ad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ec685f64ad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c685f64a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c685f64ad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ec685f64a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ec685f64a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ec685f64ad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ec685f64ad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ec685f64ad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ec685f64ad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ec685f64ad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ec685f64ad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ec685f64ad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ec685f64ad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ec685f64ad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ec685f64ad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ec685f64ad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ec685f64ad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ec685f64ad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ec685f64ad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ec685f64ad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ec685f64ad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ec685f64ad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ec685f64ad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ec685f64ad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ec685f64ad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c685f64a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c685f64a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ec685f64ad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ec685f64ad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ec685f64ad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ec685f64ad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ec685f64ad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ec685f64ad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c685f64ad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c685f64ad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c685f64ad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ec685f64ad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c685f64ad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ec685f64ad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c685f64ad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ec685f64ad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c685f64ad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ec685f64ad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4019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4EDCC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8" y="9262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>
                <a:solidFill>
                  <a:srgbClr val="0303F3"/>
                </a:solidFill>
              </a:rPr>
              <a:t>4 HJØRNER</a:t>
            </a:r>
            <a:endParaRPr b="1">
              <a:solidFill>
                <a:srgbClr val="0303F3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ctrTitle" idx="4294967295"/>
          </p:nvPr>
        </p:nvSpPr>
        <p:spPr>
          <a:xfrm>
            <a:off x="573413" y="1581875"/>
            <a:ext cx="79374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er viktig at vi lærer om psykisk helse på skolen.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118" name="Google Shape;118;p20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0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0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7712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ctrTitle" idx="4294967295"/>
          </p:nvPr>
        </p:nvSpPr>
        <p:spPr>
          <a:xfrm>
            <a:off x="603300" y="1141608"/>
            <a:ext cx="79374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b-NO" sz="3900" b="1" dirty="0">
                <a:solidFill>
                  <a:srgbClr val="0303F3"/>
                </a:solidFill>
              </a:rPr>
              <a:t>Det er vanskelig å leve et godt liv uten tilgang på psykologer og et støtteapparat for psykisk helse.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118" name="Google Shape;118;p20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0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0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486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ctrTitle" idx="4294967295"/>
          </p:nvPr>
        </p:nvSpPr>
        <p:spPr>
          <a:xfrm>
            <a:off x="603300" y="921475"/>
            <a:ext cx="79374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er ofte vanskeligere å gjennomføre skolen og få en utdanning hvis man har en dårlig psykisk helse.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118" name="Google Shape;118;p20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0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0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3063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ctrTitle" idx="4294967295"/>
          </p:nvPr>
        </p:nvSpPr>
        <p:spPr>
          <a:xfrm>
            <a:off x="573413" y="1581875"/>
            <a:ext cx="79374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Psykisk helse er like viktig som psykisk helse.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118" name="Google Shape;118;p20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0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0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3696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>
            <a:spLocks noGrp="1"/>
          </p:cNvSpPr>
          <p:nvPr>
            <p:ph type="ctrTitle" idx="4294967295"/>
          </p:nvPr>
        </p:nvSpPr>
        <p:spPr>
          <a:xfrm>
            <a:off x="311708" y="208200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Verden vil aldri bli kvitt fattigdom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7" name="Google Shape;127;p21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1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1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1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>
            <a:spLocks noGrp="1"/>
          </p:cNvSpPr>
          <p:nvPr>
            <p:ph type="ctrTitle" idx="4294967295"/>
          </p:nvPr>
        </p:nvSpPr>
        <p:spPr>
          <a:xfrm>
            <a:off x="311708" y="1656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 valgene vi tar er med på å påvirke verden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6" name="Google Shape;136;p22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2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2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2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ctrTitle" idx="4294967295"/>
          </p:nvPr>
        </p:nvSpPr>
        <p:spPr>
          <a:xfrm>
            <a:off x="311708" y="16379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er umulig å skape likhet mellom fattige og rike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5" name="Google Shape;145;p23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3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3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3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>
            <a:spLocks noGrp="1"/>
          </p:cNvSpPr>
          <p:nvPr>
            <p:ph type="ctrTitle" idx="4294967295"/>
          </p:nvPr>
        </p:nvSpPr>
        <p:spPr>
          <a:xfrm>
            <a:off x="649500" y="1545450"/>
            <a:ext cx="78450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Operasjon Dagsverk burde heller gi nødhjelp enn å satse på utdanningsprosjekter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3" name="Google Shape;163;p25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5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5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5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>
            <a:spLocks noGrp="1"/>
          </p:cNvSpPr>
          <p:nvPr>
            <p:ph type="ctrTitle" idx="4294967295"/>
          </p:nvPr>
        </p:nvSpPr>
        <p:spPr>
          <a:xfrm>
            <a:off x="751350" y="1748975"/>
            <a:ext cx="76413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Verden har blitt mer rettferdig de siste tiårene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2" name="Google Shape;172;p26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6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6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6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>
            <a:spLocks noGrp="1"/>
          </p:cNvSpPr>
          <p:nvPr>
            <p:ph type="ctrTitle" idx="4294967295"/>
          </p:nvPr>
        </p:nvSpPr>
        <p:spPr>
          <a:xfrm>
            <a:off x="311708" y="1397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 burde heller hjelpe eldre og fattige i Norge enn å drive med bistand til utviklingsland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1" name="Google Shape;181;p27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7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7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7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4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4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ctrTitle" idx="4294967295"/>
          </p:nvPr>
        </p:nvSpPr>
        <p:spPr>
          <a:xfrm>
            <a:off x="779250" y="1452925"/>
            <a:ext cx="75855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Ungdom i Norge og Uganda er svært ulike.</a:t>
            </a:r>
            <a:endParaRPr sz="5500" b="1" dirty="0">
              <a:solidFill>
                <a:srgbClr val="0303F3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8"/>
          <p:cNvSpPr txBox="1">
            <a:spLocks noGrp="1"/>
          </p:cNvSpPr>
          <p:nvPr>
            <p:ph type="ctrTitle" idx="4294967295"/>
          </p:nvPr>
        </p:nvSpPr>
        <p:spPr>
          <a:xfrm>
            <a:off x="779100" y="1397450"/>
            <a:ext cx="75858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 kan klare å komme seg ut av fattigdom, hvis de bare prøver hardt nok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0" name="Google Shape;190;p28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8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8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8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>
            <a:spLocks noGrp="1"/>
          </p:cNvSpPr>
          <p:nvPr>
            <p:ph type="ctrTitle" idx="4294967295"/>
          </p:nvPr>
        </p:nvSpPr>
        <p:spPr>
          <a:xfrm>
            <a:off x="714450" y="1545450"/>
            <a:ext cx="77151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lønner seg for hele samfunnet å satse på utdanning til ungdom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8" name="Google Shape;208;p30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30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30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30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1"/>
          <p:cNvSpPr txBox="1">
            <a:spLocks noGrp="1"/>
          </p:cNvSpPr>
          <p:nvPr>
            <p:ph type="ctrTitle" idx="4294967295"/>
          </p:nvPr>
        </p:nvSpPr>
        <p:spPr>
          <a:xfrm>
            <a:off x="732900" y="1545450"/>
            <a:ext cx="76782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er greit å bruke vold for å stoppe urettferdighet hvis man må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7" name="Google Shape;217;p31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31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31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31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2"/>
          <p:cNvSpPr txBox="1">
            <a:spLocks noGrp="1"/>
          </p:cNvSpPr>
          <p:nvPr>
            <p:ph type="ctrTitle" idx="4294967295"/>
          </p:nvPr>
        </p:nvSpPr>
        <p:spPr>
          <a:xfrm>
            <a:off x="311708" y="16749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Demokrati er alltid bedre enn diktatur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6" name="Google Shape;226;p32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32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32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32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3"/>
          <p:cNvSpPr txBox="1">
            <a:spLocks noGrp="1"/>
          </p:cNvSpPr>
          <p:nvPr>
            <p:ph type="ctrTitle" idx="4294967295"/>
          </p:nvPr>
        </p:nvSpPr>
        <p:spPr>
          <a:xfrm>
            <a:off x="387908" y="17676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Ungdom er ungdom uansett hvor de er født. </a:t>
            </a:r>
            <a:endParaRPr sz="3900" b="1" dirty="0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 dirty="0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 dirty="0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 dirty="0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5" name="Google Shape;235;p33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33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33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3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4"/>
          <p:cNvSpPr txBox="1">
            <a:spLocks noGrp="1"/>
          </p:cNvSpPr>
          <p:nvPr>
            <p:ph type="ctrTitle" idx="4294967295"/>
          </p:nvPr>
        </p:nvSpPr>
        <p:spPr>
          <a:xfrm>
            <a:off x="714450" y="1545450"/>
            <a:ext cx="77151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Noen mennesker vil alltid ha dårligere forutsetninger enn andre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4" name="Google Shape;244;p34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34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34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34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5"/>
          <p:cNvSpPr txBox="1">
            <a:spLocks noGrp="1"/>
          </p:cNvSpPr>
          <p:nvPr>
            <p:ph type="ctrTitle" idx="4294967295"/>
          </p:nvPr>
        </p:nvSpPr>
        <p:spPr>
          <a:xfrm>
            <a:off x="311708" y="202650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Handel fører til utvikling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3" name="Google Shape;253;p35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35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35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35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6"/>
          <p:cNvSpPr txBox="1">
            <a:spLocks noGrp="1"/>
          </p:cNvSpPr>
          <p:nvPr>
            <p:ph type="ctrTitle" idx="4294967295"/>
          </p:nvPr>
        </p:nvSpPr>
        <p:spPr>
          <a:xfrm>
            <a:off x="751350" y="1545450"/>
            <a:ext cx="76413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 rike har blitt rike på bekostning av de fattige i verden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2" name="Google Shape;262;p36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36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36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36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7"/>
          <p:cNvSpPr txBox="1">
            <a:spLocks noGrp="1"/>
          </p:cNvSpPr>
          <p:nvPr>
            <p:ph type="ctrTitle" idx="4294967295"/>
          </p:nvPr>
        </p:nvSpPr>
        <p:spPr>
          <a:xfrm>
            <a:off x="714450" y="1730475"/>
            <a:ext cx="77151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Noen mennesker er mer verdt enn andre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1" name="Google Shape;271;p37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7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37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37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8"/>
          <p:cNvSpPr txBox="1">
            <a:spLocks noGrp="1"/>
          </p:cNvSpPr>
          <p:nvPr>
            <p:ph type="ctrTitle" idx="4294967295"/>
          </p:nvPr>
        </p:nvSpPr>
        <p:spPr>
          <a:xfrm>
            <a:off x="723600" y="1452950"/>
            <a:ext cx="76968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Et av kriteriene for at det er fred i et land, er at menneskene i det føler seg trygge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0" name="Google Shape;280;p38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38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38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38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ctrTitle" idx="4294967295"/>
          </p:nvPr>
        </p:nvSpPr>
        <p:spPr>
          <a:xfrm>
            <a:off x="311708" y="16934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er vanskelig å slite psykisk i Norge.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73" name="Google Shape;73;p15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5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9"/>
          <p:cNvSpPr txBox="1">
            <a:spLocks noGrp="1"/>
          </p:cNvSpPr>
          <p:nvPr>
            <p:ph type="ctrTitle" idx="4294967295"/>
          </p:nvPr>
        </p:nvSpPr>
        <p:spPr>
          <a:xfrm>
            <a:off x="311708" y="21189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 kan aldri få 100% fred i verden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9" name="Google Shape;289;p39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9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39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9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0"/>
          <p:cNvSpPr txBox="1">
            <a:spLocks noGrp="1"/>
          </p:cNvSpPr>
          <p:nvPr>
            <p:ph type="ctrTitle" idx="4294967295"/>
          </p:nvPr>
        </p:nvSpPr>
        <p:spPr>
          <a:xfrm>
            <a:off x="311708" y="210050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r>
              <a:rPr lang="no" sz="3900" b="1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nytter å engasjere seg</a:t>
            </a: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2664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900" b="1">
              <a:solidFill>
                <a:srgbClr val="0303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8" name="Google Shape;298;p40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40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40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40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ctrTitle" idx="4294967295"/>
          </p:nvPr>
        </p:nvSpPr>
        <p:spPr>
          <a:xfrm>
            <a:off x="927150" y="1674975"/>
            <a:ext cx="72897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er tabu å snakke om psykisk helse.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82" name="Google Shape;82;p16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6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6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6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ctrTitle" idx="4294967295"/>
          </p:nvPr>
        </p:nvSpPr>
        <p:spPr>
          <a:xfrm>
            <a:off x="742050" y="1947512"/>
            <a:ext cx="7659900" cy="12484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er bra å føle på skam av og til.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91" name="Google Shape;91;p17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7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7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ctrTitle" idx="4294967295"/>
          </p:nvPr>
        </p:nvSpPr>
        <p:spPr>
          <a:xfrm>
            <a:off x="779100" y="1471425"/>
            <a:ext cx="75858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Noen gang er det bedre å ikke tenke på det som er vanskelig.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100" name="Google Shape;100;p18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8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8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8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ctrTitle" idx="4294967295"/>
          </p:nvPr>
        </p:nvSpPr>
        <p:spPr>
          <a:xfrm>
            <a:off x="726177" y="1767625"/>
            <a:ext cx="77337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b-NO" sz="3900" b="1" dirty="0">
                <a:solidFill>
                  <a:srgbClr val="0303F3"/>
                </a:solidFill>
              </a:rPr>
              <a:t>Det er greit å tulle med psykiske lidelser.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109" name="Google Shape;109;p19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9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9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9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ctrTitle" idx="4294967295"/>
          </p:nvPr>
        </p:nvSpPr>
        <p:spPr>
          <a:xfrm>
            <a:off x="573413" y="1581875"/>
            <a:ext cx="79374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er verre å slite med psykisk helse i Uganda enn i Norge.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118" name="Google Shape;118;p20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0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0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ctrTitle" idx="4294967295"/>
          </p:nvPr>
        </p:nvSpPr>
        <p:spPr>
          <a:xfrm>
            <a:off x="573413" y="1581875"/>
            <a:ext cx="79374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ctr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no" sz="3900" b="1" dirty="0">
                <a:solidFill>
                  <a:srgbClr val="0303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 er viktig å snakke åpent om psykisk helse. </a:t>
            </a:r>
            <a:endParaRPr sz="3900" b="1" dirty="0">
              <a:solidFill>
                <a:srgbClr val="0303F3"/>
              </a:solidFill>
            </a:endParaRPr>
          </a:p>
        </p:txBody>
      </p:sp>
      <p:sp>
        <p:nvSpPr>
          <p:cNvPr id="118" name="Google Shape;118;p20"/>
          <p:cNvSpPr/>
          <p:nvPr/>
        </p:nvSpPr>
        <p:spPr>
          <a:xfrm rot="-5400000">
            <a:off x="358875" y="2656975"/>
            <a:ext cx="2094600" cy="25533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0"/>
          <p:cNvSpPr/>
          <p:nvPr/>
        </p:nvSpPr>
        <p:spPr>
          <a:xfrm rot="5400000" flipH="1">
            <a:off x="6529200" y="2518225"/>
            <a:ext cx="2187000" cy="27384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"/>
          <p:cNvSpPr/>
          <p:nvPr/>
        </p:nvSpPr>
        <p:spPr>
          <a:xfrm>
            <a:off x="129525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0"/>
          <p:cNvSpPr/>
          <p:nvPr/>
        </p:nvSpPr>
        <p:spPr>
          <a:xfrm flipH="1">
            <a:off x="6420000" y="185025"/>
            <a:ext cx="2571900" cy="2052600"/>
          </a:xfrm>
          <a:prstGeom prst="halfFrame">
            <a:avLst>
              <a:gd name="adj1" fmla="val 21632"/>
              <a:gd name="adj2" fmla="val 22534"/>
            </a:avLst>
          </a:prstGeom>
          <a:solidFill>
            <a:srgbClr val="030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824115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Skjermfremvisning (16:9)</PresentationFormat>
  <Paragraphs>50</Paragraphs>
  <Slides>31</Slides>
  <Notes>31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31</vt:i4>
      </vt:variant>
    </vt:vector>
  </HeadingPairs>
  <TitlesOfParts>
    <vt:vector size="34" baseType="lpstr">
      <vt:lpstr>Arial</vt:lpstr>
      <vt:lpstr>Helvetica Neue</vt:lpstr>
      <vt:lpstr>Simple Light</vt:lpstr>
      <vt:lpstr>4 HJØRNER</vt:lpstr>
      <vt:lpstr>Ungdom i Norge og Uganda er svært ulike.</vt:lpstr>
      <vt:lpstr>Det er vanskelig å slite psykisk i Norge. </vt:lpstr>
      <vt:lpstr>Det er tabu å snakke om psykisk helse. </vt:lpstr>
      <vt:lpstr>Det er bra å føle på skam av og til. </vt:lpstr>
      <vt:lpstr>Noen gang er det bedre å ikke tenke på det som er vanskelig. </vt:lpstr>
      <vt:lpstr>Det er greit å tulle med psykiske lidelser. </vt:lpstr>
      <vt:lpstr>Det er verre å slite med psykisk helse i Uganda enn i Norge. </vt:lpstr>
      <vt:lpstr>Det er viktig å snakke åpent om psykisk helse. </vt:lpstr>
      <vt:lpstr>Det er viktig at vi lærer om psykisk helse på skolen. </vt:lpstr>
      <vt:lpstr>Det er vanskelig å leve et godt liv uten tilgang på psykologer og et støtteapparat for psykisk helse. </vt:lpstr>
      <vt:lpstr>Det er ofte vanskeligere å gjennomføre skolen og få en utdanning hvis man har en dårlig psykisk helse. </vt:lpstr>
      <vt:lpstr>Psykisk helse er like viktig som psykisk helse. </vt:lpstr>
      <vt:lpstr>Verden vil aldri bli kvitt fattigdom </vt:lpstr>
      <vt:lpstr>De valgene vi tar er med på å påvirke verden </vt:lpstr>
      <vt:lpstr>Det er umulig å skape likhet mellom fattige og rike </vt:lpstr>
      <vt:lpstr>Operasjon Dagsverk burde heller gi nødhjelp enn å satse på utdanningsprosjekter  </vt:lpstr>
      <vt:lpstr>Verden har blitt mer rettferdig de siste tiårene   </vt:lpstr>
      <vt:lpstr>Vi burde heller hjelpe eldre og fattige i Norge enn å drive med bistand til utviklingsland   </vt:lpstr>
      <vt:lpstr>Alle kan klare å komme seg ut av fattigdom, hvis de bare prøver hardt nok   </vt:lpstr>
      <vt:lpstr>Det lønner seg for hele samfunnet å satse på utdanning til ungdom   </vt:lpstr>
      <vt:lpstr>Det er greit å bruke vold for å stoppe urettferdighet hvis man må   </vt:lpstr>
      <vt:lpstr>Demokrati er alltid bedre enn diktatur   </vt:lpstr>
      <vt:lpstr>Ungdom er ungdom uansett hvor de er født.    </vt:lpstr>
      <vt:lpstr>Noen mennesker vil alltid ha dårligere forutsetninger enn andre   </vt:lpstr>
      <vt:lpstr>Handel fører til utvikling   </vt:lpstr>
      <vt:lpstr>De rike har blitt rike på bekostning av de fattige i verden    </vt:lpstr>
      <vt:lpstr>Noen mennesker er mer verdt enn andre    </vt:lpstr>
      <vt:lpstr>Et av kriteriene for at det er fred i et land, er at menneskene i det føler seg trygge    </vt:lpstr>
      <vt:lpstr>Vi kan aldri få 100% fred i verden    </vt:lpstr>
      <vt:lpstr>Det nytter å engasjere seg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HJØRNER</dc:title>
  <cp:lastModifiedBy>Mina Olsen</cp:lastModifiedBy>
  <cp:revision>1</cp:revision>
  <dcterms:modified xsi:type="dcterms:W3CDTF">2022-08-24T12:27:32Z</dcterms:modified>
</cp:coreProperties>
</file>