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5143500" cx="9144000"/>
  <p:notesSz cx="6858000" cy="9144000"/>
  <p:embeddedFontLst>
    <p:embeddedFont>
      <p:font typeface="Helvetica Neue"/>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regular.fntdata"/><Relationship Id="rId11" Type="http://schemas.openxmlformats.org/officeDocument/2006/relationships/slide" Target="slides/slide4.xml"/><Relationship Id="rId22" Type="http://schemas.openxmlformats.org/officeDocument/2006/relationships/font" Target="fonts/HelveticaNeue-italic.fntdata"/><Relationship Id="rId10" Type="http://schemas.openxmlformats.org/officeDocument/2006/relationships/slide" Target="slides/slide3.xml"/><Relationship Id="rId21"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23" Type="http://schemas.openxmlformats.org/officeDocument/2006/relationships/font" Target="fonts/HelveticaNeue-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2.xml"/><Relationship Id="rId19" Type="http://schemas.openxmlformats.org/officeDocument/2006/relationships/slide" Target="slides/slide12.xml"/><Relationship Id="rId6" Type="http://schemas.openxmlformats.org/officeDocument/2006/relationships/slideMaster" Target="slideMasters/slideMaster3.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2fededad4_1_2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257" name="Google Shape;257;g92fededad4_1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92fededad4_1_40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344" name="Google Shape;344;g92fededad4_1_4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92fededad4_1_4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rPr>
              <a:t>Helt til sist vil jeg bare oppfordre dere til å ta del i Operasjon Dagsverk, og det kan dere gjøre på mange måter.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Oppfordre elever til å bruke bidra.no/od</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Spre ordet om jobber til privatpersoner og bedrifter dere kjenner, så de kan ansette elever.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highlight>
                  <a:srgbClr val="FFFF00"/>
                </a:highlight>
              </a:rPr>
              <a:t>Og bruk undervisningsmateriellet på od.no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Uansett er det veldig viktig for OD at dere også deltar på den måten dere kan!</a:t>
            </a:r>
            <a:endParaRPr sz="1200">
              <a:solidFill>
                <a:schemeClr val="dk1"/>
              </a:solidFill>
            </a:endParaRPr>
          </a:p>
        </p:txBody>
      </p:sp>
      <p:sp>
        <p:nvSpPr>
          <p:cNvPr id="353" name="Google Shape;353;g92fededad4_1_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7d2cf36a0c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7d2cf36a0c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
              <a:t>Takk for at vi har dere på laget! Vi endrer ikke verden på en dag, men en dag av gangen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92fededad4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92fededad4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Hei alle sammen! </a:t>
            </a:r>
            <a:endParaRPr/>
          </a:p>
          <a:p>
            <a:pPr indent="0" lvl="0" marL="0" rtl="0" algn="l">
              <a:spcBef>
                <a:spcPts val="0"/>
              </a:spcBef>
              <a:spcAft>
                <a:spcPts val="0"/>
              </a:spcAft>
              <a:buNone/>
            </a:pPr>
            <a:r>
              <a:rPr lang="no"/>
              <a:t>Dette er en kort presentasjon om OD, Årets Prosjekt, jobber osv.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92fededad4_1_4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rPr>
              <a:t>Operasjon Dagsverk ble starta i 1964, så det er kanskje mange av dere som har deltatt også.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Det er en solidaritetsaksjon, som gir ungdom muligheten til å gi en dag av sin utdanning for å tjene inn penger til noen andres utdanning.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Operasjon Dagsverk er av, med og for ungdom. Det er ungdom som arrangerer OD på skolen, ungdom som jobber på OD-dagen, og ungdom som mottar pengene som tjenes inn.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Men aller viktigst gir det elevene mulighet til å lære om verdensproblematikk og et spennende prosjekt, muligheten til å skaffe seg en jobb, og bidra til en litt mer rettferdig verden.</a:t>
            </a:r>
            <a:endParaRPr sz="1200">
              <a:solidFill>
                <a:schemeClr val="dk1"/>
              </a:solidFill>
            </a:endParaRPr>
          </a:p>
        </p:txBody>
      </p:sp>
      <p:sp>
        <p:nvSpPr>
          <p:cNvPr id="274" name="Google Shape;274;g92fededad4_1_4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92fededad4_1_3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rPr>
              <a:t>Pengene som jobbes inn på årets OD-dag kommer til å gå til prosjektet vårt i Uganda.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Siden 2013 har over en million mennesker flyktet fra Sør-Sudan til nordlige Uganda.</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Og selv om det for mange er en lettelse å komme til flyktningleirene så møter man fortsatt mange utfordringer. For det første så har mange mista familien sin eller opplevd grusomme voldshandliger. Disse traumatiske opplevelsene gjør at det er vanskelig å fungere i hverdagen.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Det andre er at det er vanskelig når ulike grupper skal leve sammen. Lokalbefolkningen er ikke særlig rike selv, og mange steder oppstår det konflikt rundt det at lokalbefolkningen mister skogen sin, eller møter mer konkurranse om jobbene fordi det har kommet så mange flyktninger.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Det siste er at veldig mange kommer uten skolegang, og fremtidsutsiktene kan være få dersom man sliter med traumatiske opplevelser eller ikke får gå på skolen.</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284" name="Google Shape;284;g92fededad4_1_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92fededad4_1_3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Strømmestiftelsen, som vi samarbeider med i år, har utvikla en egen type ettårig livsmestringskurs, som passer veldig godt til akkurat denne situasjonen. Det består av tre deler:</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AutoNum type="arabicPeriod"/>
            </a:pPr>
            <a:r>
              <a:rPr b="1" lang="no" sz="1200">
                <a:solidFill>
                  <a:schemeClr val="dk1"/>
                </a:solidFill>
                <a:latin typeface="Helvetica Neue"/>
                <a:ea typeface="Helvetica Neue"/>
                <a:cs typeface="Helvetica Neue"/>
                <a:sym typeface="Helvetica Neue"/>
              </a:rPr>
              <a:t>Traumebearbeiding</a:t>
            </a:r>
            <a:endParaRPr sz="1200">
              <a:solidFill>
                <a:schemeClr val="dk1"/>
              </a:solidFill>
              <a:latin typeface="Helvetica Neue"/>
              <a:ea typeface="Helvetica Neue"/>
              <a:cs typeface="Helvetica Neue"/>
              <a:sym typeface="Helvetica Neue"/>
            </a:endParaRPr>
          </a:p>
          <a:p>
            <a:pPr indent="0" lvl="0" marL="0" rtl="0" algn="l">
              <a:lnSpc>
                <a:spcPct val="138000"/>
              </a:lnSpc>
              <a:spcBef>
                <a:spcPts val="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Mange unge på flukt er blitt utsatt for vold og overgrep. Dette gjør at både skolen og hverdagen kan bli vanskelig å håndtere. Prosjektet tilbyr gruppeterapi og samtaler for ungdom som sliter med vanskelige opplevelser. </a:t>
            </a:r>
            <a:endParaRPr sz="1200">
              <a:solidFill>
                <a:schemeClr val="dk1"/>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Font typeface="Helvetica Neue"/>
              <a:buAutoNum type="arabicPeriod" startAt="2"/>
            </a:pPr>
            <a:r>
              <a:rPr b="1" lang="no" sz="1200">
                <a:solidFill>
                  <a:schemeClr val="dk1"/>
                </a:solidFill>
                <a:latin typeface="Helvetica Neue"/>
                <a:ea typeface="Helvetica Neue"/>
                <a:cs typeface="Helvetica Neue"/>
                <a:sym typeface="Helvetica Neue"/>
              </a:rPr>
              <a:t>Dialog</a:t>
            </a:r>
            <a:endParaRPr b="1" sz="1200">
              <a:solidFill>
                <a:schemeClr val="dk1"/>
              </a:solidFill>
              <a:latin typeface="Helvetica Neue"/>
              <a:ea typeface="Helvetica Neue"/>
              <a:cs typeface="Helvetica Neue"/>
              <a:sym typeface="Helvetica Neue"/>
            </a:endParaRPr>
          </a:p>
          <a:p>
            <a:pPr indent="0" lvl="0" marL="0" rtl="0" algn="l">
              <a:lnSpc>
                <a:spcPct val="138000"/>
              </a:lnSpc>
              <a:spcBef>
                <a:spcPts val="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Ungdom som har flyktet til Nord-Uganda lever side om side med lokalbefolkningen. Prosjektet skal jobbe for at de to gruppene skal bli kjent og forstå hverandre bedre, for å unngå konflikt. Programmet er designet slik at ungdommene skal spre denne kunnskapen videre.</a:t>
            </a:r>
            <a:endParaRPr sz="1200">
              <a:solidFill>
                <a:schemeClr val="dk1"/>
              </a:solidFill>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AutoNum type="arabicPeriod" startAt="3"/>
            </a:pPr>
            <a:r>
              <a:rPr b="1" lang="no" sz="1200">
                <a:solidFill>
                  <a:schemeClr val="dk1"/>
                </a:solidFill>
                <a:latin typeface="Helvetica Neue"/>
                <a:ea typeface="Helvetica Neue"/>
                <a:cs typeface="Helvetica Neue"/>
                <a:sym typeface="Helvetica Neue"/>
              </a:rPr>
              <a:t>Utdanning</a:t>
            </a:r>
            <a:r>
              <a:rPr lang="no"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indent="0" lvl="0" marL="0" rtl="0" algn="l">
              <a:lnSpc>
                <a:spcPct val="138000"/>
              </a:lnSpc>
              <a:spcBef>
                <a:spcPts val="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Uten grunnleggende utdanning har du få muligheter i livet. Prosjektet skal gi lese- og skriveopplæring, og opplæring i et yrke. Med utdanning kan ungdom selv skape seg en bedre framtid.</a:t>
            </a:r>
            <a:endParaRPr sz="1200">
              <a:solidFill>
                <a:schemeClr val="dk1"/>
              </a:solidFill>
            </a:endParaRPr>
          </a:p>
        </p:txBody>
      </p:sp>
      <p:sp>
        <p:nvSpPr>
          <p:cNvPr id="294" name="Google Shape;294;g92fededad4_1_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92fededad4_1_37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OD sentralt lager undervisningsopplegg som er tilpassa de nye læreplanene, og de tverrfaglige temane folkehelse &amp; livsmestring, demokrati &amp; medborgerskap &amp; bærekraftig utvikling</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Alt dette finner dere på od.no → Hvordan gjennomføre OD → Oppgaver og ressurser</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Her ligger det ressurser som handler om verdensproblematikk, og om Årets prosjekt i mange ulike fag. Mange av oppgavene fungerer også godt digitalt.</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Som skole kan vi bestille foredrag om verdensproblematikk eller Årets prosjekt fra OD, holde foredragene selv, eller vise en film som erstatter Årets prosjekt-foredraget. Mer info på od.no/foredrag. </a:t>
            </a:r>
            <a:endParaRPr sz="1200">
              <a:solidFill>
                <a:schemeClr val="dk1"/>
              </a:solidFill>
              <a:latin typeface="Helvetica Neue"/>
              <a:ea typeface="Helvetica Neue"/>
              <a:cs typeface="Helvetica Neue"/>
              <a:sym typeface="Helvetica Neue"/>
            </a:endParaRPr>
          </a:p>
          <a:p>
            <a:pPr indent="0" lvl="0" marL="0" rtl="0" algn="l">
              <a:lnSpc>
                <a:spcPct val="90000"/>
              </a:lnSpc>
              <a:spcBef>
                <a:spcPts val="80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OD tilbyr også en rekke filmer, en de har laget selv, og flere som FN-sambandet viser, i tillegg til en rekke oppgaver, ressurser og øvelser. </a:t>
            </a:r>
            <a:endParaRPr sz="1200">
              <a:solidFill>
                <a:schemeClr val="dk1"/>
              </a:solidFill>
              <a:latin typeface="Helvetica Neue"/>
              <a:ea typeface="Helvetica Neue"/>
              <a:cs typeface="Helvetica Neue"/>
              <a:sym typeface="Helvetica Neue"/>
            </a:endParaRPr>
          </a:p>
        </p:txBody>
      </p:sp>
      <p:sp>
        <p:nvSpPr>
          <p:cNvPr id="304" name="Google Shape;304;g92fededad4_1_3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92fededad4_1_38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rPr>
              <a:t>Aller først litt om det praktiske: </a:t>
            </a:r>
            <a:endParaRPr sz="1200">
              <a:solidFill>
                <a:schemeClr val="dk1"/>
              </a:solidFill>
            </a:endParaRPr>
          </a:p>
          <a:p>
            <a:pPr indent="-304800" lvl="0" marL="457200" rtl="0" algn="l">
              <a:spcBef>
                <a:spcPts val="0"/>
              </a:spcBef>
              <a:spcAft>
                <a:spcPts val="0"/>
              </a:spcAft>
              <a:buClr>
                <a:schemeClr val="dk1"/>
              </a:buClr>
              <a:buSzPts val="1200"/>
              <a:buChar char="-"/>
            </a:pPr>
            <a:r>
              <a:rPr lang="no" sz="1200">
                <a:solidFill>
                  <a:schemeClr val="dk1"/>
                </a:solidFill>
              </a:rPr>
              <a:t>Betaling er veldig enkelt. For å betale går man bare inn på betal.od.no. Og her kan man betale med kort eller vipps. </a:t>
            </a:r>
            <a:endParaRPr sz="1200">
              <a:solidFill>
                <a:schemeClr val="dk1"/>
              </a:solidFill>
            </a:endParaRPr>
          </a:p>
          <a:p>
            <a:pPr indent="-304800" lvl="0" marL="457200" rtl="0" algn="l">
              <a:spcBef>
                <a:spcPts val="0"/>
              </a:spcBef>
              <a:spcAft>
                <a:spcPts val="0"/>
              </a:spcAft>
              <a:buClr>
                <a:schemeClr val="dk1"/>
              </a:buClr>
              <a:buSzPts val="1200"/>
              <a:buChar char="-"/>
            </a:pPr>
            <a:r>
              <a:rPr lang="no" sz="1200">
                <a:solidFill>
                  <a:schemeClr val="dk1"/>
                </a:solidFill>
              </a:rPr>
              <a:t>Elevene er forsikra gjennom skolen </a:t>
            </a:r>
            <a:r>
              <a:rPr lang="no" sz="1200">
                <a:solidFill>
                  <a:schemeClr val="dk1"/>
                </a:solidFill>
              </a:rPr>
              <a:t>når de jobber på OD-dagen</a:t>
            </a:r>
            <a:endParaRPr sz="1200">
              <a:solidFill>
                <a:schemeClr val="dk1"/>
              </a:solidFill>
            </a:endParaRPr>
          </a:p>
          <a:p>
            <a:pPr indent="-304800" lvl="0" marL="457200" rtl="0" algn="l">
              <a:spcBef>
                <a:spcPts val="0"/>
              </a:spcBef>
              <a:spcAft>
                <a:spcPts val="0"/>
              </a:spcAft>
              <a:buClr>
                <a:schemeClr val="dk1"/>
              </a:buClr>
              <a:buSzPts val="1200"/>
              <a:buChar char="-"/>
            </a:pPr>
            <a:r>
              <a:rPr lang="no" sz="1200">
                <a:solidFill>
                  <a:schemeClr val="dk1"/>
                </a:solidFill>
              </a:rPr>
              <a:t>Elevene som ikke jobber må møte på skolen for eget opplegg for å ikke få fravær</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Mange steder går det kanskje fint å jobbe på nærmeste butikken eller cafeen, og det ligger ofte jobber ute på od.no/jobber, men for andre kan det kanskje være mer utfordrende å skaffe jobber i år.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Derfor er det viktig at hvis dere kjenner noen, bedrifter eller privatpersoner, at dere får de til å legge ut jobbene sine på od.no/jobber-ny eller ansette elever de kjenner.</a:t>
            </a:r>
            <a:endParaRPr sz="1200">
              <a:solidFill>
                <a:schemeClr val="dk1"/>
              </a:solidFill>
            </a:endParaRPr>
          </a:p>
        </p:txBody>
      </p:sp>
      <p:sp>
        <p:nvSpPr>
          <p:cNvPr id="314" name="Google Shape;314;g92fededad4_1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92fededad4_1_42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rPr>
              <a:t>I tillegg så har vi et samarbeid med bidra.no.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Der kan man lage sin egen jobb.</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Dersom en hel klasse skal ha en konsert kan de registere det her, så får de en QR-kode alle som kjøper billetter kan scanne for å betale.</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Eller hvis man plukker søppel på OD-dagen kan man dele bidra-prosjektet sitt på sosiale medier i etterkant og få bekjente til å finansiere det.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no" sz="1200">
                <a:solidFill>
                  <a:schemeClr val="dk1"/>
                </a:solidFill>
              </a:rPr>
              <a:t>Det er utrolig mange muligheter med bidra.no, både til å jobbe digitalt, og til å jobbe kontantløst. Så ta det i bruk!</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324" name="Google Shape;324;g92fededad4_1_4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92fededad4_1_39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 sz="1200">
                <a:solidFill>
                  <a:schemeClr val="dk1"/>
                </a:solidFill>
              </a:rPr>
              <a:t>Poenget er at det er utrolig mange måter å jobbe på, om man vil plukke søppel, selge tegningene sine eller spille musikk. Så korona trenger ikke være en stopper for engasjementet!</a:t>
            </a:r>
            <a:endParaRPr sz="1200">
              <a:solidFill>
                <a:schemeClr val="dk1"/>
              </a:solidFill>
            </a:endParaRPr>
          </a:p>
        </p:txBody>
      </p:sp>
      <p:sp>
        <p:nvSpPr>
          <p:cNvPr id="334" name="Google Shape;334;g92fededad4_1_3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3.png"/><Relationship Id="rId4" Type="http://schemas.openxmlformats.org/officeDocument/2006/relationships/image" Target="../media/image34.png"/><Relationship Id="rId11" Type="http://schemas.openxmlformats.org/officeDocument/2006/relationships/image" Target="../media/image3.png"/><Relationship Id="rId10" Type="http://schemas.openxmlformats.org/officeDocument/2006/relationships/image" Target="../media/image8.png"/><Relationship Id="rId12"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2.png"/><Relationship Id="rId8"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4.png"/><Relationship Id="rId4" Type="http://schemas.openxmlformats.org/officeDocument/2006/relationships/image" Target="../media/image31.png"/><Relationship Id="rId11" Type="http://schemas.openxmlformats.org/officeDocument/2006/relationships/image" Target="../media/image12.png"/><Relationship Id="rId10" Type="http://schemas.openxmlformats.org/officeDocument/2006/relationships/image" Target="../media/image10.png"/><Relationship Id="rId12" Type="http://schemas.openxmlformats.org/officeDocument/2006/relationships/image" Target="../media/image14.png"/><Relationship Id="rId9" Type="http://schemas.openxmlformats.org/officeDocument/2006/relationships/image" Target="../media/image11.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0.png"/><Relationship Id="rId8"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 name="Google Shape;60;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1" name="Google Shape;61;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 name="Google Shape;62;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 name="Google Shape;63;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accent2"/>
        </a:solidFill>
      </p:bgPr>
    </p:bg>
    <p:spTree>
      <p:nvGrpSpPr>
        <p:cNvPr id="64" name="Shape 64"/>
        <p:cNvGrpSpPr/>
        <p:nvPr/>
      </p:nvGrpSpPr>
      <p:grpSpPr>
        <a:xfrm>
          <a:off x="0" y="0"/>
          <a:ext cx="0" cy="0"/>
          <a:chOff x="0" y="0"/>
          <a:chExt cx="0" cy="0"/>
        </a:xfrm>
      </p:grpSpPr>
      <p:sp>
        <p:nvSpPr>
          <p:cNvPr id="65" name="Google Shape;65;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accent4"/>
              </a:buClr>
              <a:buSzPts val="4500"/>
              <a:buFont typeface="Arial"/>
              <a:buNone/>
              <a:defRPr sz="45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6" name="Google Shape;66;p1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accent4"/>
              </a:buClr>
              <a:buSzPts val="1800"/>
              <a:buNone/>
              <a:defRPr sz="1800">
                <a:solidFill>
                  <a:schemeClr val="accent4"/>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7" name="Google Shape;67;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 name="Google Shape;68;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9" name="Google Shape;69;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bg>
      <p:bgPr>
        <a:solidFill>
          <a:schemeClr val="accent2"/>
        </a:solidFill>
      </p:bgPr>
    </p:bg>
    <p:spTree>
      <p:nvGrpSpPr>
        <p:cNvPr id="70" name="Shape 70"/>
        <p:cNvGrpSpPr/>
        <p:nvPr/>
      </p:nvGrpSpPr>
      <p:grpSpPr>
        <a:xfrm>
          <a:off x="0" y="0"/>
          <a:ext cx="0" cy="0"/>
          <a:chOff x="0" y="0"/>
          <a:chExt cx="0" cy="0"/>
        </a:xfrm>
      </p:grpSpPr>
      <p:sp>
        <p:nvSpPr>
          <p:cNvPr id="71" name="Google Shape;71;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4"/>
              </a:buClr>
              <a:buSzPts val="3300"/>
              <a:buFont typeface="Arial"/>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 name="Google Shape;72;p16"/>
          <p:cNvSpPr txBox="1"/>
          <p:nvPr>
            <p:ph idx="1" type="body"/>
          </p:nvPr>
        </p:nvSpPr>
        <p:spPr>
          <a:xfrm>
            <a:off x="628650" y="1369219"/>
            <a:ext cx="7886700" cy="31407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accent4"/>
              </a:buClr>
              <a:buSzPts val="2100"/>
              <a:buChar char="•"/>
              <a:defRPr>
                <a:solidFill>
                  <a:schemeClr val="accent4"/>
                </a:solidFill>
              </a:defRPr>
            </a:lvl1pPr>
            <a:lvl2pPr indent="-342900" lvl="1" marL="914400" rtl="0" algn="l">
              <a:lnSpc>
                <a:spcPct val="90000"/>
              </a:lnSpc>
              <a:spcBef>
                <a:spcPts val="400"/>
              </a:spcBef>
              <a:spcAft>
                <a:spcPts val="0"/>
              </a:spcAft>
              <a:buClr>
                <a:schemeClr val="accent4"/>
              </a:buClr>
              <a:buSzPts val="1800"/>
              <a:buChar char="•"/>
              <a:defRPr>
                <a:solidFill>
                  <a:schemeClr val="accent4"/>
                </a:solidFill>
              </a:defRPr>
            </a:lvl2pPr>
            <a:lvl3pPr indent="-323850" lvl="2" marL="1371600" rtl="0" algn="l">
              <a:lnSpc>
                <a:spcPct val="90000"/>
              </a:lnSpc>
              <a:spcBef>
                <a:spcPts val="400"/>
              </a:spcBef>
              <a:spcAft>
                <a:spcPts val="0"/>
              </a:spcAft>
              <a:buClr>
                <a:schemeClr val="accent4"/>
              </a:buClr>
              <a:buSzPts val="1500"/>
              <a:buChar char="•"/>
              <a:defRPr>
                <a:solidFill>
                  <a:schemeClr val="accent4"/>
                </a:solidFill>
              </a:defRPr>
            </a:lvl3pPr>
            <a:lvl4pPr indent="-317500" lvl="3" marL="1828800" rtl="0" algn="l">
              <a:lnSpc>
                <a:spcPct val="90000"/>
              </a:lnSpc>
              <a:spcBef>
                <a:spcPts val="400"/>
              </a:spcBef>
              <a:spcAft>
                <a:spcPts val="0"/>
              </a:spcAft>
              <a:buClr>
                <a:schemeClr val="accent4"/>
              </a:buClr>
              <a:buSzPts val="1400"/>
              <a:buChar char="•"/>
              <a:defRPr>
                <a:solidFill>
                  <a:schemeClr val="accent4"/>
                </a:solidFill>
              </a:defRPr>
            </a:lvl4pPr>
            <a:lvl5pPr indent="-317500" lvl="4" marL="2286000" rtl="0" algn="l">
              <a:lnSpc>
                <a:spcPct val="90000"/>
              </a:lnSpc>
              <a:spcBef>
                <a:spcPts val="400"/>
              </a:spcBef>
              <a:spcAft>
                <a:spcPts val="0"/>
              </a:spcAft>
              <a:buClr>
                <a:schemeClr val="accent4"/>
              </a:buClr>
              <a:buSzPts val="1400"/>
              <a:buChar char="•"/>
              <a:defRPr>
                <a:solidFill>
                  <a:schemeClr val="accent4"/>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3" name="Google Shape;73;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5" name="Google Shape;75;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6" name="Shape 76"/>
        <p:cNvGrpSpPr/>
        <p:nvPr/>
      </p:nvGrpSpPr>
      <p:grpSpPr>
        <a:xfrm>
          <a:off x="0" y="0"/>
          <a:ext cx="0" cy="0"/>
          <a:chOff x="0" y="0"/>
          <a:chExt cx="0" cy="0"/>
        </a:xfrm>
      </p:grpSpPr>
      <p:sp>
        <p:nvSpPr>
          <p:cNvPr id="77" name="Google Shape;77;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 name="Google Shape;78;p17"/>
          <p:cNvSpPr txBox="1"/>
          <p:nvPr>
            <p:ph idx="1" type="body"/>
          </p:nvPr>
        </p:nvSpPr>
        <p:spPr>
          <a:xfrm>
            <a:off x="628650" y="1369219"/>
            <a:ext cx="7886700" cy="3140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 name="Google Shape;79;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 name="Google Shape;81;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bg>
      <p:bgPr>
        <a:solidFill>
          <a:schemeClr val="accent2"/>
        </a:solidFill>
      </p:bgPr>
    </p:bg>
    <p:spTree>
      <p:nvGrpSpPr>
        <p:cNvPr id="82" name="Shape 82"/>
        <p:cNvGrpSpPr/>
        <p:nvPr/>
      </p:nvGrpSpPr>
      <p:grpSpPr>
        <a:xfrm>
          <a:off x="0" y="0"/>
          <a:ext cx="0" cy="0"/>
          <a:chOff x="0" y="0"/>
          <a:chExt cx="0" cy="0"/>
        </a:xfrm>
      </p:grpSpPr>
      <p:sp>
        <p:nvSpPr>
          <p:cNvPr id="83" name="Google Shape;83;p1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4"/>
              </a:buClr>
              <a:buSzPts val="4500"/>
              <a:buFont typeface="Arial"/>
              <a:buNone/>
              <a:defRPr sz="45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 name="Google Shape;84;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4"/>
              </a:buClr>
              <a:buSzPts val="1800"/>
              <a:buNone/>
              <a:defRPr sz="1800">
                <a:solidFill>
                  <a:schemeClr val="accent4"/>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85" name="Google Shape;85;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88" name="Shape 88"/>
        <p:cNvGrpSpPr/>
        <p:nvPr/>
      </p:nvGrpSpPr>
      <p:grpSpPr>
        <a:xfrm>
          <a:off x="0" y="0"/>
          <a:ext cx="0" cy="0"/>
          <a:chOff x="0" y="0"/>
          <a:chExt cx="0" cy="0"/>
        </a:xfrm>
      </p:grpSpPr>
      <p:sp>
        <p:nvSpPr>
          <p:cNvPr id="89" name="Google Shape;89;p1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1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bg>
      <p:bgPr>
        <a:solidFill>
          <a:schemeClr val="accent2"/>
        </a:solidFill>
      </p:bgPr>
    </p:bg>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4"/>
              </a:buClr>
              <a:buSzPts val="3300"/>
              <a:buFont typeface="Arial"/>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 name="Google Shape;96;p2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accent4"/>
              </a:buClr>
              <a:buSzPts val="2100"/>
              <a:buChar char="•"/>
              <a:defRPr>
                <a:solidFill>
                  <a:schemeClr val="accent4"/>
                </a:solidFill>
              </a:defRPr>
            </a:lvl1pPr>
            <a:lvl2pPr indent="-342900" lvl="1" marL="914400" rtl="0" algn="l">
              <a:lnSpc>
                <a:spcPct val="90000"/>
              </a:lnSpc>
              <a:spcBef>
                <a:spcPts val="400"/>
              </a:spcBef>
              <a:spcAft>
                <a:spcPts val="0"/>
              </a:spcAft>
              <a:buClr>
                <a:schemeClr val="accent4"/>
              </a:buClr>
              <a:buSzPts val="1800"/>
              <a:buChar char="•"/>
              <a:defRPr>
                <a:solidFill>
                  <a:schemeClr val="accent4"/>
                </a:solidFill>
              </a:defRPr>
            </a:lvl2pPr>
            <a:lvl3pPr indent="-323850" lvl="2" marL="1371600" rtl="0" algn="l">
              <a:lnSpc>
                <a:spcPct val="90000"/>
              </a:lnSpc>
              <a:spcBef>
                <a:spcPts val="400"/>
              </a:spcBef>
              <a:spcAft>
                <a:spcPts val="0"/>
              </a:spcAft>
              <a:buClr>
                <a:schemeClr val="accent4"/>
              </a:buClr>
              <a:buSzPts val="1500"/>
              <a:buChar char="•"/>
              <a:defRPr>
                <a:solidFill>
                  <a:schemeClr val="accent4"/>
                </a:solidFill>
              </a:defRPr>
            </a:lvl3pPr>
            <a:lvl4pPr indent="-317500" lvl="3" marL="1828800" rtl="0" algn="l">
              <a:lnSpc>
                <a:spcPct val="90000"/>
              </a:lnSpc>
              <a:spcBef>
                <a:spcPts val="400"/>
              </a:spcBef>
              <a:spcAft>
                <a:spcPts val="0"/>
              </a:spcAft>
              <a:buClr>
                <a:schemeClr val="accent4"/>
              </a:buClr>
              <a:buSzPts val="1400"/>
              <a:buChar char="•"/>
              <a:defRPr>
                <a:solidFill>
                  <a:schemeClr val="accent4"/>
                </a:solidFill>
              </a:defRPr>
            </a:lvl4pPr>
            <a:lvl5pPr indent="-317500" lvl="4" marL="2286000" rtl="0" algn="l">
              <a:lnSpc>
                <a:spcPct val="90000"/>
              </a:lnSpc>
              <a:spcBef>
                <a:spcPts val="400"/>
              </a:spcBef>
              <a:spcAft>
                <a:spcPts val="0"/>
              </a:spcAft>
              <a:buClr>
                <a:schemeClr val="accent4"/>
              </a:buClr>
              <a:buSzPts val="1400"/>
              <a:buChar char="•"/>
              <a:defRPr>
                <a:solidFill>
                  <a:schemeClr val="accent4"/>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7" name="Google Shape;97;p2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accent4"/>
              </a:buClr>
              <a:buSzPts val="2100"/>
              <a:buChar char="•"/>
              <a:defRPr>
                <a:solidFill>
                  <a:schemeClr val="accent4"/>
                </a:solidFill>
              </a:defRPr>
            </a:lvl1pPr>
            <a:lvl2pPr indent="-342900" lvl="1" marL="914400" rtl="0" algn="l">
              <a:lnSpc>
                <a:spcPct val="90000"/>
              </a:lnSpc>
              <a:spcBef>
                <a:spcPts val="400"/>
              </a:spcBef>
              <a:spcAft>
                <a:spcPts val="0"/>
              </a:spcAft>
              <a:buClr>
                <a:schemeClr val="accent4"/>
              </a:buClr>
              <a:buSzPts val="1800"/>
              <a:buChar char="•"/>
              <a:defRPr>
                <a:solidFill>
                  <a:schemeClr val="accent4"/>
                </a:solidFill>
              </a:defRPr>
            </a:lvl2pPr>
            <a:lvl3pPr indent="-323850" lvl="2" marL="1371600" rtl="0" algn="l">
              <a:lnSpc>
                <a:spcPct val="90000"/>
              </a:lnSpc>
              <a:spcBef>
                <a:spcPts val="400"/>
              </a:spcBef>
              <a:spcAft>
                <a:spcPts val="0"/>
              </a:spcAft>
              <a:buClr>
                <a:schemeClr val="accent4"/>
              </a:buClr>
              <a:buSzPts val="1500"/>
              <a:buChar char="•"/>
              <a:defRPr>
                <a:solidFill>
                  <a:schemeClr val="accent4"/>
                </a:solidFill>
              </a:defRPr>
            </a:lvl3pPr>
            <a:lvl4pPr indent="-317500" lvl="3" marL="1828800" rtl="0" algn="l">
              <a:lnSpc>
                <a:spcPct val="90000"/>
              </a:lnSpc>
              <a:spcBef>
                <a:spcPts val="400"/>
              </a:spcBef>
              <a:spcAft>
                <a:spcPts val="0"/>
              </a:spcAft>
              <a:buClr>
                <a:schemeClr val="accent4"/>
              </a:buClr>
              <a:buSzPts val="1400"/>
              <a:buChar char="•"/>
              <a:defRPr>
                <a:solidFill>
                  <a:schemeClr val="accent4"/>
                </a:solidFill>
              </a:defRPr>
            </a:lvl4pPr>
            <a:lvl5pPr indent="-317500" lvl="4" marL="2286000" rtl="0" algn="l">
              <a:lnSpc>
                <a:spcPct val="90000"/>
              </a:lnSpc>
              <a:spcBef>
                <a:spcPts val="400"/>
              </a:spcBef>
              <a:spcAft>
                <a:spcPts val="0"/>
              </a:spcAft>
              <a:buClr>
                <a:schemeClr val="accent4"/>
              </a:buClr>
              <a:buSzPts val="1400"/>
              <a:buChar char="•"/>
              <a:defRPr>
                <a:solidFill>
                  <a:schemeClr val="accent4"/>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1" name="Shape 101"/>
        <p:cNvGrpSpPr/>
        <p:nvPr/>
      </p:nvGrpSpPr>
      <p:grpSpPr>
        <a:xfrm>
          <a:off x="0" y="0"/>
          <a:ext cx="0" cy="0"/>
          <a:chOff x="0" y="0"/>
          <a:chExt cx="0" cy="0"/>
        </a:xfrm>
      </p:grpSpPr>
      <p:sp>
        <p:nvSpPr>
          <p:cNvPr id="102" name="Google Shape;102;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 name="Google Shape;103;p2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4" name="Google Shape;104;p2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 name="Google Shape;105;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 name="Google Shape;106;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08" name="Shape 108"/>
        <p:cNvGrpSpPr/>
        <p:nvPr/>
      </p:nvGrpSpPr>
      <p:grpSpPr>
        <a:xfrm>
          <a:off x="0" y="0"/>
          <a:ext cx="0" cy="0"/>
          <a:chOff x="0" y="0"/>
          <a:chExt cx="0" cy="0"/>
        </a:xfrm>
      </p:grpSpPr>
      <p:sp>
        <p:nvSpPr>
          <p:cNvPr id="109" name="Google Shape;109;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 name="Google Shape;110;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
        <p:nvSpPr>
          <p:cNvPr id="112" name="Google Shape;112;p22"/>
          <p:cNvSpPr/>
          <p:nvPr>
            <p:ph idx="2" type="pic"/>
          </p:nvPr>
        </p:nvSpPr>
        <p:spPr>
          <a:xfrm>
            <a:off x="0" y="0"/>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Helvetica Neue"/>
                <a:ea typeface="Helvetica Neue"/>
                <a:cs typeface="Helvetica Neue"/>
                <a:sym typeface="Helvetica Neue"/>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Kontaktinformasjon">
  <p:cSld name="1_Kontaktinformasjon">
    <p:bg>
      <p:bgPr>
        <a:solidFill>
          <a:schemeClr val="accent2"/>
        </a:solidFill>
      </p:bgPr>
    </p:bg>
    <p:spTree>
      <p:nvGrpSpPr>
        <p:cNvPr id="113" name="Shape 113"/>
        <p:cNvGrpSpPr/>
        <p:nvPr/>
      </p:nvGrpSpPr>
      <p:grpSpPr>
        <a:xfrm>
          <a:off x="0" y="0"/>
          <a:ext cx="0" cy="0"/>
          <a:chOff x="0" y="0"/>
          <a:chExt cx="0" cy="0"/>
        </a:xfrm>
      </p:grpSpPr>
      <p:sp>
        <p:nvSpPr>
          <p:cNvPr id="114" name="Google Shape;114;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
        <p:nvSpPr>
          <p:cNvPr id="117" name="Google Shape;117;p23"/>
          <p:cNvSpPr txBox="1"/>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accent4"/>
              </a:buClr>
              <a:buSzPts val="3300"/>
              <a:buFont typeface="Arial"/>
              <a:buNone/>
            </a:pPr>
            <a:r>
              <a:rPr b="0" i="0" lang="no" sz="3300" u="none" cap="none" strike="noStrike">
                <a:solidFill>
                  <a:schemeClr val="accent4"/>
                </a:solidFill>
                <a:latin typeface="Arial"/>
                <a:ea typeface="Arial"/>
                <a:cs typeface="Arial"/>
                <a:sym typeface="Arial"/>
              </a:rPr>
              <a:t>Takk for meg!</a:t>
            </a:r>
            <a:endParaRPr sz="1100"/>
          </a:p>
        </p:txBody>
      </p:sp>
      <p:sp>
        <p:nvSpPr>
          <p:cNvPr id="118" name="Google Shape;118;p23"/>
          <p:cNvSpPr txBox="1"/>
          <p:nvPr>
            <p:ph idx="1" type="body"/>
          </p:nvPr>
        </p:nvSpPr>
        <p:spPr>
          <a:xfrm>
            <a:off x="1657350" y="1642905"/>
            <a:ext cx="5468700" cy="44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4"/>
              </a:buClr>
              <a:buSzPts val="2100"/>
              <a:buNone/>
              <a:defRPr>
                <a:solidFill>
                  <a:schemeClr val="accent4"/>
                </a:solidFill>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23"/>
          <p:cNvSpPr txBox="1"/>
          <p:nvPr>
            <p:ph idx="2" type="body"/>
          </p:nvPr>
        </p:nvSpPr>
        <p:spPr>
          <a:xfrm>
            <a:off x="1657350" y="2502369"/>
            <a:ext cx="5468700" cy="44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4"/>
              </a:buClr>
              <a:buSzPts val="2100"/>
              <a:buNone/>
              <a:defRPr>
                <a:solidFill>
                  <a:schemeClr val="accent4"/>
                </a:solidFill>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23"/>
          <p:cNvSpPr txBox="1"/>
          <p:nvPr>
            <p:ph idx="3" type="body"/>
          </p:nvPr>
        </p:nvSpPr>
        <p:spPr>
          <a:xfrm>
            <a:off x="1657350" y="3436046"/>
            <a:ext cx="5468700" cy="44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4"/>
              </a:buClr>
              <a:buSzPts val="2100"/>
              <a:buNone/>
              <a:defRPr>
                <a:solidFill>
                  <a:schemeClr val="accent4"/>
                </a:solidFill>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21" name="Google Shape;121;p23"/>
          <p:cNvPicPr preferRelativeResize="0"/>
          <p:nvPr/>
        </p:nvPicPr>
        <p:blipFill rotWithShape="1">
          <a:blip r:embed="rId2">
            <a:alphaModFix/>
          </a:blip>
          <a:srcRect b="0" l="0" r="0" t="0"/>
          <a:stretch/>
        </p:blipFill>
        <p:spPr>
          <a:xfrm>
            <a:off x="571500" y="1545086"/>
            <a:ext cx="837394" cy="613720"/>
          </a:xfrm>
          <a:prstGeom prst="rect">
            <a:avLst/>
          </a:prstGeom>
          <a:noFill/>
          <a:ln>
            <a:noFill/>
          </a:ln>
        </p:spPr>
      </p:pic>
      <p:pic>
        <p:nvPicPr>
          <p:cNvPr id="122" name="Google Shape;122;p23"/>
          <p:cNvPicPr preferRelativeResize="0"/>
          <p:nvPr/>
        </p:nvPicPr>
        <p:blipFill rotWithShape="1">
          <a:blip r:embed="rId3">
            <a:alphaModFix/>
          </a:blip>
          <a:srcRect b="0" l="0" r="0" t="0"/>
          <a:stretch/>
        </p:blipFill>
        <p:spPr>
          <a:xfrm>
            <a:off x="571500" y="2333492"/>
            <a:ext cx="811872" cy="778181"/>
          </a:xfrm>
          <a:prstGeom prst="rect">
            <a:avLst/>
          </a:prstGeom>
          <a:noFill/>
          <a:ln>
            <a:noFill/>
          </a:ln>
        </p:spPr>
      </p:pic>
      <p:pic>
        <p:nvPicPr>
          <p:cNvPr id="123" name="Google Shape;123;p23"/>
          <p:cNvPicPr preferRelativeResize="0"/>
          <p:nvPr/>
        </p:nvPicPr>
        <p:blipFill rotWithShape="1">
          <a:blip r:embed="rId4">
            <a:alphaModFix/>
          </a:blip>
          <a:srcRect b="0" l="0" r="0" t="0"/>
          <a:stretch/>
        </p:blipFill>
        <p:spPr>
          <a:xfrm>
            <a:off x="731731" y="3280201"/>
            <a:ext cx="516929" cy="75211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informasjon">
  <p:cSld name="Kontaktinformasjon">
    <p:spTree>
      <p:nvGrpSpPr>
        <p:cNvPr id="124" name="Shape 124"/>
        <p:cNvGrpSpPr/>
        <p:nvPr/>
      </p:nvGrpSpPr>
      <p:grpSpPr>
        <a:xfrm>
          <a:off x="0" y="0"/>
          <a:ext cx="0" cy="0"/>
          <a:chOff x="0" y="0"/>
          <a:chExt cx="0" cy="0"/>
        </a:xfrm>
      </p:grpSpPr>
      <p:sp>
        <p:nvSpPr>
          <p:cNvPr id="125" name="Google Shape;125;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sp>
        <p:nvSpPr>
          <p:cNvPr id="128" name="Google Shape;128;p24"/>
          <p:cNvSpPr txBox="1"/>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0" i="0" lang="no" sz="3300" u="none" cap="none" strike="noStrike">
                <a:solidFill>
                  <a:schemeClr val="dk1"/>
                </a:solidFill>
                <a:latin typeface="Arial"/>
                <a:ea typeface="Arial"/>
                <a:cs typeface="Arial"/>
                <a:sym typeface="Arial"/>
              </a:rPr>
              <a:t>Takk for meg!</a:t>
            </a:r>
            <a:endParaRPr sz="1100"/>
          </a:p>
        </p:txBody>
      </p:sp>
      <p:sp>
        <p:nvSpPr>
          <p:cNvPr id="129" name="Google Shape;129;p24"/>
          <p:cNvSpPr txBox="1"/>
          <p:nvPr>
            <p:ph idx="1" type="body"/>
          </p:nvPr>
        </p:nvSpPr>
        <p:spPr>
          <a:xfrm>
            <a:off x="1657350" y="1642905"/>
            <a:ext cx="5468700" cy="44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2100"/>
              <a:buNone/>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24"/>
          <p:cNvSpPr txBox="1"/>
          <p:nvPr>
            <p:ph idx="2" type="body"/>
          </p:nvPr>
        </p:nvSpPr>
        <p:spPr>
          <a:xfrm>
            <a:off x="1657350" y="2502369"/>
            <a:ext cx="5468700" cy="44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2100"/>
              <a:buNone/>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1" name="Google Shape;131;p24"/>
          <p:cNvSpPr txBox="1"/>
          <p:nvPr>
            <p:ph idx="3" type="body"/>
          </p:nvPr>
        </p:nvSpPr>
        <p:spPr>
          <a:xfrm>
            <a:off x="1657350" y="3436046"/>
            <a:ext cx="5468700" cy="44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2100"/>
              <a:buNone/>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32" name="Google Shape;132;p24"/>
          <p:cNvPicPr preferRelativeResize="0"/>
          <p:nvPr/>
        </p:nvPicPr>
        <p:blipFill rotWithShape="1">
          <a:blip r:embed="rId2">
            <a:alphaModFix/>
          </a:blip>
          <a:srcRect b="0" l="0" r="0" t="0"/>
          <a:stretch/>
        </p:blipFill>
        <p:spPr>
          <a:xfrm>
            <a:off x="702425" y="2361956"/>
            <a:ext cx="752476" cy="721249"/>
          </a:xfrm>
          <a:prstGeom prst="rect">
            <a:avLst/>
          </a:prstGeom>
          <a:noFill/>
          <a:ln>
            <a:noFill/>
          </a:ln>
        </p:spPr>
      </p:pic>
      <p:pic>
        <p:nvPicPr>
          <p:cNvPr id="133" name="Google Shape;133;p24"/>
          <p:cNvPicPr preferRelativeResize="0"/>
          <p:nvPr/>
        </p:nvPicPr>
        <p:blipFill rotWithShape="1">
          <a:blip r:embed="rId3">
            <a:alphaModFix/>
          </a:blip>
          <a:srcRect b="0" l="0" r="0" t="0"/>
          <a:stretch/>
        </p:blipFill>
        <p:spPr>
          <a:xfrm>
            <a:off x="820198" y="3280201"/>
            <a:ext cx="516929" cy="752114"/>
          </a:xfrm>
          <a:prstGeom prst="rect">
            <a:avLst/>
          </a:prstGeom>
          <a:noFill/>
          <a:ln>
            <a:noFill/>
          </a:ln>
        </p:spPr>
      </p:pic>
      <p:pic>
        <p:nvPicPr>
          <p:cNvPr id="134" name="Google Shape;134;p24"/>
          <p:cNvPicPr preferRelativeResize="0"/>
          <p:nvPr/>
        </p:nvPicPr>
        <p:blipFill rotWithShape="1">
          <a:blip r:embed="rId4">
            <a:alphaModFix/>
          </a:blip>
          <a:srcRect b="0" l="0" r="0" t="0"/>
          <a:stretch/>
        </p:blipFill>
        <p:spPr>
          <a:xfrm>
            <a:off x="646271" y="1546222"/>
            <a:ext cx="864784" cy="63379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llustrasjoner">
  <p:cSld name="1_Illustrasjoner">
    <p:bg>
      <p:bgPr>
        <a:solidFill>
          <a:schemeClr val="accent2"/>
        </a:solidFill>
      </p:bgPr>
    </p:bg>
    <p:spTree>
      <p:nvGrpSpPr>
        <p:cNvPr id="135" name="Shape 135"/>
        <p:cNvGrpSpPr/>
        <p:nvPr/>
      </p:nvGrpSpPr>
      <p:grpSpPr>
        <a:xfrm>
          <a:off x="0" y="0"/>
          <a:ext cx="0" cy="0"/>
          <a:chOff x="0" y="0"/>
          <a:chExt cx="0" cy="0"/>
        </a:xfrm>
      </p:grpSpPr>
      <p:sp>
        <p:nvSpPr>
          <p:cNvPr id="136" name="Google Shape;13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4"/>
              </a:buClr>
              <a:buSzPts val="3300"/>
              <a:buFont typeface="Arial"/>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7" name="Google Shape;137;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pic>
        <p:nvPicPr>
          <p:cNvPr id="140" name="Google Shape;140;p25"/>
          <p:cNvPicPr preferRelativeResize="0"/>
          <p:nvPr/>
        </p:nvPicPr>
        <p:blipFill rotWithShape="1">
          <a:blip r:embed="rId2">
            <a:alphaModFix/>
          </a:blip>
          <a:srcRect b="0" l="0" r="0" t="0"/>
          <a:stretch/>
        </p:blipFill>
        <p:spPr>
          <a:xfrm>
            <a:off x="275095" y="1268016"/>
            <a:ext cx="1382259" cy="1492834"/>
          </a:xfrm>
          <a:prstGeom prst="rect">
            <a:avLst/>
          </a:prstGeom>
          <a:noFill/>
          <a:ln>
            <a:noFill/>
          </a:ln>
        </p:spPr>
      </p:pic>
      <p:pic>
        <p:nvPicPr>
          <p:cNvPr id="141" name="Google Shape;141;p25"/>
          <p:cNvPicPr preferRelativeResize="0"/>
          <p:nvPr/>
        </p:nvPicPr>
        <p:blipFill rotWithShape="1">
          <a:blip r:embed="rId3">
            <a:alphaModFix/>
          </a:blip>
          <a:srcRect b="0" l="0" r="0" t="0"/>
          <a:stretch/>
        </p:blipFill>
        <p:spPr>
          <a:xfrm>
            <a:off x="1657351" y="1290713"/>
            <a:ext cx="1382253" cy="1492832"/>
          </a:xfrm>
          <a:prstGeom prst="rect">
            <a:avLst/>
          </a:prstGeom>
          <a:noFill/>
          <a:ln>
            <a:noFill/>
          </a:ln>
        </p:spPr>
      </p:pic>
      <p:pic>
        <p:nvPicPr>
          <p:cNvPr id="142" name="Google Shape;142;p25"/>
          <p:cNvPicPr preferRelativeResize="0"/>
          <p:nvPr/>
        </p:nvPicPr>
        <p:blipFill rotWithShape="1">
          <a:blip r:embed="rId4">
            <a:alphaModFix/>
          </a:blip>
          <a:srcRect b="0" l="0" r="0" t="0"/>
          <a:stretch/>
        </p:blipFill>
        <p:spPr>
          <a:xfrm>
            <a:off x="3039607" y="1303420"/>
            <a:ext cx="1382253" cy="1492832"/>
          </a:xfrm>
          <a:prstGeom prst="rect">
            <a:avLst/>
          </a:prstGeom>
          <a:noFill/>
          <a:ln>
            <a:noFill/>
          </a:ln>
        </p:spPr>
      </p:pic>
      <p:pic>
        <p:nvPicPr>
          <p:cNvPr id="143" name="Google Shape;143;p25"/>
          <p:cNvPicPr preferRelativeResize="0"/>
          <p:nvPr/>
        </p:nvPicPr>
        <p:blipFill rotWithShape="1">
          <a:blip r:embed="rId5">
            <a:alphaModFix/>
          </a:blip>
          <a:srcRect b="0" l="0" r="0" t="0"/>
          <a:stretch/>
        </p:blipFill>
        <p:spPr>
          <a:xfrm>
            <a:off x="4597449" y="1339974"/>
            <a:ext cx="1382253" cy="1492832"/>
          </a:xfrm>
          <a:prstGeom prst="rect">
            <a:avLst/>
          </a:prstGeom>
          <a:noFill/>
          <a:ln>
            <a:noFill/>
          </a:ln>
        </p:spPr>
      </p:pic>
      <p:pic>
        <p:nvPicPr>
          <p:cNvPr id="144" name="Google Shape;144;p25"/>
          <p:cNvPicPr preferRelativeResize="0"/>
          <p:nvPr/>
        </p:nvPicPr>
        <p:blipFill rotWithShape="1">
          <a:blip r:embed="rId6">
            <a:alphaModFix/>
          </a:blip>
          <a:srcRect b="0" l="0" r="0" t="0"/>
          <a:stretch/>
        </p:blipFill>
        <p:spPr>
          <a:xfrm>
            <a:off x="5880261" y="1375057"/>
            <a:ext cx="1382253" cy="1492832"/>
          </a:xfrm>
          <a:prstGeom prst="rect">
            <a:avLst/>
          </a:prstGeom>
          <a:noFill/>
          <a:ln>
            <a:noFill/>
          </a:ln>
        </p:spPr>
      </p:pic>
      <p:pic>
        <p:nvPicPr>
          <p:cNvPr id="145" name="Google Shape;145;p25"/>
          <p:cNvPicPr preferRelativeResize="0"/>
          <p:nvPr/>
        </p:nvPicPr>
        <p:blipFill rotWithShape="1">
          <a:blip r:embed="rId7">
            <a:alphaModFix/>
          </a:blip>
          <a:srcRect b="0" l="0" r="0" t="0"/>
          <a:stretch/>
        </p:blipFill>
        <p:spPr>
          <a:xfrm>
            <a:off x="7361960" y="1382820"/>
            <a:ext cx="1382259" cy="1492834"/>
          </a:xfrm>
          <a:prstGeom prst="rect">
            <a:avLst/>
          </a:prstGeom>
          <a:noFill/>
          <a:ln>
            <a:noFill/>
          </a:ln>
        </p:spPr>
      </p:pic>
      <p:pic>
        <p:nvPicPr>
          <p:cNvPr id="146" name="Google Shape;146;p25"/>
          <p:cNvPicPr preferRelativeResize="0"/>
          <p:nvPr/>
        </p:nvPicPr>
        <p:blipFill rotWithShape="1">
          <a:blip r:embed="rId8">
            <a:alphaModFix/>
          </a:blip>
          <a:srcRect b="0" l="0" r="0" t="0"/>
          <a:stretch/>
        </p:blipFill>
        <p:spPr>
          <a:xfrm>
            <a:off x="601569" y="2992582"/>
            <a:ext cx="729303" cy="1034939"/>
          </a:xfrm>
          <a:prstGeom prst="rect">
            <a:avLst/>
          </a:prstGeom>
          <a:noFill/>
          <a:ln>
            <a:noFill/>
          </a:ln>
        </p:spPr>
      </p:pic>
      <p:pic>
        <p:nvPicPr>
          <p:cNvPr id="147" name="Google Shape;147;p25"/>
          <p:cNvPicPr preferRelativeResize="0"/>
          <p:nvPr/>
        </p:nvPicPr>
        <p:blipFill rotWithShape="1">
          <a:blip r:embed="rId9">
            <a:alphaModFix/>
          </a:blip>
          <a:srcRect b="0" l="0" r="0" t="0"/>
          <a:stretch/>
        </p:blipFill>
        <p:spPr>
          <a:xfrm>
            <a:off x="1730533" y="3153880"/>
            <a:ext cx="1309075" cy="650036"/>
          </a:xfrm>
          <a:prstGeom prst="rect">
            <a:avLst/>
          </a:prstGeom>
          <a:noFill/>
          <a:ln>
            <a:noFill/>
          </a:ln>
        </p:spPr>
      </p:pic>
      <p:pic>
        <p:nvPicPr>
          <p:cNvPr id="148" name="Google Shape;148;p25"/>
          <p:cNvPicPr preferRelativeResize="0"/>
          <p:nvPr/>
        </p:nvPicPr>
        <p:blipFill rotWithShape="1">
          <a:blip r:embed="rId10">
            <a:alphaModFix/>
          </a:blip>
          <a:srcRect b="0" l="0" r="0" t="0"/>
          <a:stretch/>
        </p:blipFill>
        <p:spPr>
          <a:xfrm>
            <a:off x="3730734" y="2942705"/>
            <a:ext cx="1147134" cy="1134685"/>
          </a:xfrm>
          <a:prstGeom prst="rect">
            <a:avLst/>
          </a:prstGeom>
          <a:noFill/>
          <a:ln>
            <a:noFill/>
          </a:ln>
        </p:spPr>
      </p:pic>
      <p:pic>
        <p:nvPicPr>
          <p:cNvPr id="149" name="Google Shape;149;p25"/>
          <p:cNvPicPr preferRelativeResize="0"/>
          <p:nvPr/>
        </p:nvPicPr>
        <p:blipFill rotWithShape="1">
          <a:blip r:embed="rId11">
            <a:alphaModFix/>
          </a:blip>
          <a:srcRect b="0" l="0" r="0" t="0"/>
          <a:stretch/>
        </p:blipFill>
        <p:spPr>
          <a:xfrm>
            <a:off x="5427626" y="3031886"/>
            <a:ext cx="1220644" cy="894025"/>
          </a:xfrm>
          <a:prstGeom prst="rect">
            <a:avLst/>
          </a:prstGeom>
          <a:noFill/>
          <a:ln>
            <a:noFill/>
          </a:ln>
        </p:spPr>
      </p:pic>
      <p:pic>
        <p:nvPicPr>
          <p:cNvPr id="150" name="Google Shape;150;p25"/>
          <p:cNvPicPr preferRelativeResize="0"/>
          <p:nvPr/>
        </p:nvPicPr>
        <p:blipFill rotWithShape="1">
          <a:blip r:embed="rId12">
            <a:alphaModFix/>
          </a:blip>
          <a:srcRect b="0" l="0" r="0" t="0"/>
          <a:stretch/>
        </p:blipFill>
        <p:spPr>
          <a:xfrm>
            <a:off x="7262516" y="2910738"/>
            <a:ext cx="791703" cy="125393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er">
  <p:cSld name="Illustrasjoner">
    <p:spTree>
      <p:nvGrpSpPr>
        <p:cNvPr id="151" name="Shape 151"/>
        <p:cNvGrpSpPr/>
        <p:nvPr/>
      </p:nvGrpSpPr>
      <p:grpSpPr>
        <a:xfrm>
          <a:off x="0" y="0"/>
          <a:ext cx="0" cy="0"/>
          <a:chOff x="0" y="0"/>
          <a:chExt cx="0" cy="0"/>
        </a:xfrm>
      </p:grpSpPr>
      <p:sp>
        <p:nvSpPr>
          <p:cNvPr id="152" name="Google Shape;152;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
              <a:t>‹#›</a:t>
            </a:fld>
            <a:endParaRPr/>
          </a:p>
        </p:txBody>
      </p:sp>
      <p:pic>
        <p:nvPicPr>
          <p:cNvPr id="156" name="Google Shape;156;p26"/>
          <p:cNvPicPr preferRelativeResize="0"/>
          <p:nvPr/>
        </p:nvPicPr>
        <p:blipFill rotWithShape="1">
          <a:blip r:embed="rId2">
            <a:alphaModFix/>
          </a:blip>
          <a:srcRect b="0" l="0" r="0" t="0"/>
          <a:stretch/>
        </p:blipFill>
        <p:spPr>
          <a:xfrm>
            <a:off x="224005" y="1279969"/>
            <a:ext cx="1283280" cy="1385939"/>
          </a:xfrm>
          <a:prstGeom prst="rect">
            <a:avLst/>
          </a:prstGeom>
          <a:noFill/>
          <a:ln>
            <a:noFill/>
          </a:ln>
        </p:spPr>
      </p:pic>
      <p:pic>
        <p:nvPicPr>
          <p:cNvPr id="157" name="Google Shape;157;p26"/>
          <p:cNvPicPr preferRelativeResize="0"/>
          <p:nvPr/>
        </p:nvPicPr>
        <p:blipFill rotWithShape="1">
          <a:blip r:embed="rId3">
            <a:alphaModFix/>
          </a:blip>
          <a:srcRect b="0" l="0" r="0" t="0"/>
          <a:stretch/>
        </p:blipFill>
        <p:spPr>
          <a:xfrm>
            <a:off x="1580144" y="1279969"/>
            <a:ext cx="1286075" cy="1388958"/>
          </a:xfrm>
          <a:prstGeom prst="rect">
            <a:avLst/>
          </a:prstGeom>
          <a:noFill/>
          <a:ln>
            <a:noFill/>
          </a:ln>
        </p:spPr>
      </p:pic>
      <p:pic>
        <p:nvPicPr>
          <p:cNvPr id="158" name="Google Shape;158;p26"/>
          <p:cNvPicPr preferRelativeResize="0"/>
          <p:nvPr/>
        </p:nvPicPr>
        <p:blipFill rotWithShape="1">
          <a:blip r:embed="rId4">
            <a:alphaModFix/>
          </a:blip>
          <a:srcRect b="0" l="0" r="0" t="0"/>
          <a:stretch/>
        </p:blipFill>
        <p:spPr>
          <a:xfrm>
            <a:off x="3059254" y="1268016"/>
            <a:ext cx="1286075" cy="1388958"/>
          </a:xfrm>
          <a:prstGeom prst="rect">
            <a:avLst/>
          </a:prstGeom>
          <a:noFill/>
          <a:ln>
            <a:noFill/>
          </a:ln>
        </p:spPr>
      </p:pic>
      <p:pic>
        <p:nvPicPr>
          <p:cNvPr id="159" name="Google Shape;159;p26"/>
          <p:cNvPicPr preferRelativeResize="0"/>
          <p:nvPr/>
        </p:nvPicPr>
        <p:blipFill rotWithShape="1">
          <a:blip r:embed="rId5">
            <a:alphaModFix/>
          </a:blip>
          <a:srcRect b="0" l="0" r="0" t="0"/>
          <a:stretch/>
        </p:blipFill>
        <p:spPr>
          <a:xfrm>
            <a:off x="4538366" y="1279969"/>
            <a:ext cx="1286075" cy="1388958"/>
          </a:xfrm>
          <a:prstGeom prst="rect">
            <a:avLst/>
          </a:prstGeom>
          <a:noFill/>
          <a:ln>
            <a:noFill/>
          </a:ln>
        </p:spPr>
      </p:pic>
      <p:pic>
        <p:nvPicPr>
          <p:cNvPr id="160" name="Google Shape;160;p26"/>
          <p:cNvPicPr preferRelativeResize="0"/>
          <p:nvPr/>
        </p:nvPicPr>
        <p:blipFill rotWithShape="1">
          <a:blip r:embed="rId6">
            <a:alphaModFix/>
          </a:blip>
          <a:srcRect b="0" l="0" r="0" t="0"/>
          <a:stretch/>
        </p:blipFill>
        <p:spPr>
          <a:xfrm>
            <a:off x="5876251" y="1282988"/>
            <a:ext cx="1280478" cy="1382920"/>
          </a:xfrm>
          <a:prstGeom prst="rect">
            <a:avLst/>
          </a:prstGeom>
          <a:noFill/>
          <a:ln>
            <a:noFill/>
          </a:ln>
        </p:spPr>
      </p:pic>
      <p:pic>
        <p:nvPicPr>
          <p:cNvPr id="161" name="Google Shape;161;p26"/>
          <p:cNvPicPr preferRelativeResize="0"/>
          <p:nvPr/>
        </p:nvPicPr>
        <p:blipFill rotWithShape="1">
          <a:blip r:embed="rId7">
            <a:alphaModFix/>
          </a:blip>
          <a:srcRect b="0" l="0" r="0" t="0"/>
          <a:stretch/>
        </p:blipFill>
        <p:spPr>
          <a:xfrm>
            <a:off x="7156732" y="1279969"/>
            <a:ext cx="1283273" cy="1385939"/>
          </a:xfrm>
          <a:prstGeom prst="rect">
            <a:avLst/>
          </a:prstGeom>
          <a:noFill/>
          <a:ln>
            <a:noFill/>
          </a:ln>
        </p:spPr>
      </p:pic>
      <p:pic>
        <p:nvPicPr>
          <p:cNvPr id="162" name="Google Shape;162;p26"/>
          <p:cNvPicPr preferRelativeResize="0"/>
          <p:nvPr/>
        </p:nvPicPr>
        <p:blipFill rotWithShape="1">
          <a:blip r:embed="rId8">
            <a:alphaModFix/>
          </a:blip>
          <a:srcRect b="0" l="0" r="0" t="0"/>
          <a:stretch/>
        </p:blipFill>
        <p:spPr>
          <a:xfrm>
            <a:off x="986624" y="2955175"/>
            <a:ext cx="808385" cy="1147159"/>
          </a:xfrm>
          <a:prstGeom prst="rect">
            <a:avLst/>
          </a:prstGeom>
          <a:noFill/>
          <a:ln>
            <a:noFill/>
          </a:ln>
        </p:spPr>
      </p:pic>
      <p:pic>
        <p:nvPicPr>
          <p:cNvPr id="163" name="Google Shape;163;p26"/>
          <p:cNvPicPr preferRelativeResize="0"/>
          <p:nvPr/>
        </p:nvPicPr>
        <p:blipFill rotWithShape="1">
          <a:blip r:embed="rId9">
            <a:alphaModFix/>
          </a:blip>
          <a:srcRect b="0" l="0" r="0" t="0"/>
          <a:stretch/>
        </p:blipFill>
        <p:spPr>
          <a:xfrm>
            <a:off x="2073007" y="3192175"/>
            <a:ext cx="1226084" cy="608832"/>
          </a:xfrm>
          <a:prstGeom prst="rect">
            <a:avLst/>
          </a:prstGeom>
          <a:noFill/>
          <a:ln>
            <a:noFill/>
          </a:ln>
        </p:spPr>
      </p:pic>
      <p:pic>
        <p:nvPicPr>
          <p:cNvPr id="164" name="Google Shape;164;p26"/>
          <p:cNvPicPr preferRelativeResize="0"/>
          <p:nvPr/>
        </p:nvPicPr>
        <p:blipFill rotWithShape="1">
          <a:blip r:embed="rId10">
            <a:alphaModFix/>
          </a:blip>
          <a:srcRect b="0" l="0" r="0" t="0"/>
          <a:stretch/>
        </p:blipFill>
        <p:spPr>
          <a:xfrm>
            <a:off x="3787752" y="3142341"/>
            <a:ext cx="1055165" cy="772825"/>
          </a:xfrm>
          <a:prstGeom prst="rect">
            <a:avLst/>
          </a:prstGeom>
          <a:noFill/>
          <a:ln>
            <a:noFill/>
          </a:ln>
        </p:spPr>
      </p:pic>
      <p:pic>
        <p:nvPicPr>
          <p:cNvPr id="165" name="Google Shape;165;p26"/>
          <p:cNvPicPr preferRelativeResize="0"/>
          <p:nvPr/>
        </p:nvPicPr>
        <p:blipFill rotWithShape="1">
          <a:blip r:embed="rId11">
            <a:alphaModFix/>
          </a:blip>
          <a:srcRect b="0" l="0" r="0" t="0"/>
          <a:stretch/>
        </p:blipFill>
        <p:spPr>
          <a:xfrm>
            <a:off x="5256659" y="2965576"/>
            <a:ext cx="1180825" cy="1168007"/>
          </a:xfrm>
          <a:prstGeom prst="rect">
            <a:avLst/>
          </a:prstGeom>
          <a:noFill/>
          <a:ln>
            <a:noFill/>
          </a:ln>
        </p:spPr>
      </p:pic>
      <p:pic>
        <p:nvPicPr>
          <p:cNvPr id="166" name="Google Shape;166;p26"/>
          <p:cNvPicPr preferRelativeResize="0"/>
          <p:nvPr/>
        </p:nvPicPr>
        <p:blipFill rotWithShape="1">
          <a:blip r:embed="rId12">
            <a:alphaModFix/>
          </a:blip>
          <a:srcRect b="0" l="0" r="0" t="0"/>
          <a:stretch/>
        </p:blipFill>
        <p:spPr>
          <a:xfrm>
            <a:off x="6835655" y="2801177"/>
            <a:ext cx="878126" cy="139082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7" name="Shape 167"/>
        <p:cNvGrpSpPr/>
        <p:nvPr/>
      </p:nvGrpSpPr>
      <p:grpSpPr>
        <a:xfrm>
          <a:off x="0" y="0"/>
          <a:ext cx="0" cy="0"/>
          <a:chOff x="0" y="0"/>
          <a:chExt cx="0" cy="0"/>
        </a:xfrm>
      </p:grpSpPr>
      <p:sp>
        <p:nvSpPr>
          <p:cNvPr id="168" name="Google Shape;168;p27"/>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27"/>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70" name="Google Shape;170;p2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gendefinert oppsett">
  <p:cSld name="Egendefinert oppsett">
    <p:spTree>
      <p:nvGrpSpPr>
        <p:cNvPr id="171" name="Shape 171"/>
        <p:cNvGrpSpPr/>
        <p:nvPr/>
      </p:nvGrpSpPr>
      <p:grpSpPr>
        <a:xfrm>
          <a:off x="0" y="0"/>
          <a:ext cx="0" cy="0"/>
          <a:chOff x="0" y="0"/>
          <a:chExt cx="0" cy="0"/>
        </a:xfrm>
      </p:grpSpPr>
      <p:sp>
        <p:nvSpPr>
          <p:cNvPr id="172" name="Google Shape;172;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3" name="Google Shape;173;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4" name="Google Shape;174;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o"/>
              <a:t>‹#›</a:t>
            </a:fld>
            <a:endParaRPr/>
          </a:p>
        </p:txBody>
      </p:sp>
      <p:sp>
        <p:nvSpPr>
          <p:cNvPr id="175" name="Google Shape;175;p28"/>
          <p:cNvSpPr/>
          <p:nvPr>
            <p:ph idx="2" type="pic"/>
          </p:nvPr>
        </p:nvSpPr>
        <p:spPr>
          <a:xfrm>
            <a:off x="0" y="0"/>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Helvetica Neue"/>
                <a:ea typeface="Helvetica Neue"/>
                <a:cs typeface="Helvetica Neue"/>
                <a:sym typeface="Helvetica Neue"/>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type="title">
  <p:cSld name="TITLE">
    <p:spTree>
      <p:nvGrpSpPr>
        <p:cNvPr id="182" name="Shape 182"/>
        <p:cNvGrpSpPr/>
        <p:nvPr/>
      </p:nvGrpSpPr>
      <p:grpSpPr>
        <a:xfrm>
          <a:off x="0" y="0"/>
          <a:ext cx="0" cy="0"/>
          <a:chOff x="0" y="0"/>
          <a:chExt cx="0" cy="0"/>
        </a:xfrm>
      </p:grpSpPr>
      <p:sp>
        <p:nvSpPr>
          <p:cNvPr id="183" name="Google Shape;183;p30"/>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84" name="Google Shape;184;p30"/>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85" name="Google Shape;185;p3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6" name="Google Shape;186;p3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7" name="Google Shape;187;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showMasterSp="0" type="obj">
  <p:cSld name="OBJECT">
    <p:spTree>
      <p:nvGrpSpPr>
        <p:cNvPr id="188" name="Shape 188"/>
        <p:cNvGrpSpPr/>
        <p:nvPr/>
      </p:nvGrpSpPr>
      <p:grpSpPr>
        <a:xfrm>
          <a:off x="0" y="0"/>
          <a:ext cx="0" cy="0"/>
          <a:chOff x="0" y="0"/>
          <a:chExt cx="0" cy="0"/>
        </a:xfrm>
      </p:grpSpPr>
      <p:sp>
        <p:nvSpPr>
          <p:cNvPr id="189" name="Google Shape;189;p31"/>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90" name="Google Shape;190;p31"/>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91" name="Google Shape;191;p3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2" name="Google Shape;192;p3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3" name="Google Shape;193;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showMasterSp="0" type="secHead">
  <p:cSld name="SECTION_HEADER">
    <p:spTree>
      <p:nvGrpSpPr>
        <p:cNvPr id="194" name="Shape 194"/>
        <p:cNvGrpSpPr/>
        <p:nvPr/>
      </p:nvGrpSpPr>
      <p:grpSpPr>
        <a:xfrm>
          <a:off x="0" y="0"/>
          <a:ext cx="0" cy="0"/>
          <a:chOff x="0" y="0"/>
          <a:chExt cx="0" cy="0"/>
        </a:xfrm>
      </p:grpSpPr>
      <p:sp>
        <p:nvSpPr>
          <p:cNvPr id="195" name="Google Shape;195;p32"/>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96" name="Google Shape;196;p32"/>
          <p:cNvSpPr txBox="1"/>
          <p:nvPr>
            <p:ph idx="1" type="body"/>
          </p:nvPr>
        </p:nvSpPr>
        <p:spPr>
          <a:xfrm>
            <a:off x="623888" y="3442097"/>
            <a:ext cx="7886700" cy="11253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97" name="Google Shape;197;p3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8" name="Google Shape;198;p3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9" name="Google Shape;199;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showMasterSp="0" type="twoObj">
  <p:cSld name="TWO_OBJECTS">
    <p:spTree>
      <p:nvGrpSpPr>
        <p:cNvPr id="200" name="Shape 200"/>
        <p:cNvGrpSpPr/>
        <p:nvPr/>
      </p:nvGrpSpPr>
      <p:grpSpPr>
        <a:xfrm>
          <a:off x="0" y="0"/>
          <a:ext cx="0" cy="0"/>
          <a:chOff x="0" y="0"/>
          <a:chExt cx="0" cy="0"/>
        </a:xfrm>
      </p:grpSpPr>
      <p:sp>
        <p:nvSpPr>
          <p:cNvPr id="201" name="Google Shape;201;p3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02" name="Google Shape;202;p33"/>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3" name="Google Shape;203;p33"/>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4" name="Google Shape;204;p3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5" name="Google Shape;205;p3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6" name="Google Shape;206;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showMasterSp="0" type="twoTxTwoObj">
  <p:cSld name="TWO_OBJECTS_WITH_TEXT">
    <p:spTree>
      <p:nvGrpSpPr>
        <p:cNvPr id="207" name="Shape 207"/>
        <p:cNvGrpSpPr/>
        <p:nvPr/>
      </p:nvGrpSpPr>
      <p:grpSpPr>
        <a:xfrm>
          <a:off x="0" y="0"/>
          <a:ext cx="0" cy="0"/>
          <a:chOff x="0" y="0"/>
          <a:chExt cx="0" cy="0"/>
        </a:xfrm>
      </p:grpSpPr>
      <p:sp>
        <p:nvSpPr>
          <p:cNvPr id="208" name="Google Shape;208;p34"/>
          <p:cNvSpPr txBox="1"/>
          <p:nvPr>
            <p:ph type="title"/>
          </p:nvPr>
        </p:nvSpPr>
        <p:spPr>
          <a:xfrm>
            <a:off x="629841"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09" name="Google Shape;209;p34"/>
          <p:cNvSpPr txBox="1"/>
          <p:nvPr>
            <p:ph idx="1" type="body"/>
          </p:nvPr>
        </p:nvSpPr>
        <p:spPr>
          <a:xfrm>
            <a:off x="629841" y="1260872"/>
            <a:ext cx="38685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10" name="Google Shape;210;p34"/>
          <p:cNvSpPr txBox="1"/>
          <p:nvPr>
            <p:ph idx="2" type="body"/>
          </p:nvPr>
        </p:nvSpPr>
        <p:spPr>
          <a:xfrm>
            <a:off x="629841" y="1878806"/>
            <a:ext cx="38685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1" name="Google Shape;211;p34"/>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12" name="Google Shape;212;p34"/>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3" name="Google Shape;213;p3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4" name="Google Shape;214;p3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5" name="Google Shape;215;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showMasterSp="0" type="titleOnly">
  <p:cSld name="TITLE_ONLY">
    <p:spTree>
      <p:nvGrpSpPr>
        <p:cNvPr id="216" name="Shape 216"/>
        <p:cNvGrpSpPr/>
        <p:nvPr/>
      </p:nvGrpSpPr>
      <p:grpSpPr>
        <a:xfrm>
          <a:off x="0" y="0"/>
          <a:ext cx="0" cy="0"/>
          <a:chOff x="0" y="0"/>
          <a:chExt cx="0" cy="0"/>
        </a:xfrm>
      </p:grpSpPr>
      <p:sp>
        <p:nvSpPr>
          <p:cNvPr id="217" name="Google Shape;217;p3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18" name="Google Shape;218;p3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9" name="Google Shape;219;p3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0" name="Google Shape;220;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showMasterSp="0" type="blank">
  <p:cSld name="BLANK">
    <p:spTree>
      <p:nvGrpSpPr>
        <p:cNvPr id="221" name="Shape 221"/>
        <p:cNvGrpSpPr/>
        <p:nvPr/>
      </p:nvGrpSpPr>
      <p:grpSpPr>
        <a:xfrm>
          <a:off x="0" y="0"/>
          <a:ext cx="0" cy="0"/>
          <a:chOff x="0" y="0"/>
          <a:chExt cx="0" cy="0"/>
        </a:xfrm>
      </p:grpSpPr>
      <p:sp>
        <p:nvSpPr>
          <p:cNvPr id="222" name="Google Shape;222;p3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3" name="Google Shape;223;p3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4" name="Google Shape;224;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showMasterSp="0" type="objTx">
  <p:cSld name="OBJECT_WITH_CAPTION_TEXT">
    <p:spTree>
      <p:nvGrpSpPr>
        <p:cNvPr id="225" name="Shape 225"/>
        <p:cNvGrpSpPr/>
        <p:nvPr/>
      </p:nvGrpSpPr>
      <p:grpSpPr>
        <a:xfrm>
          <a:off x="0" y="0"/>
          <a:ext cx="0" cy="0"/>
          <a:chOff x="0" y="0"/>
          <a:chExt cx="0" cy="0"/>
        </a:xfrm>
      </p:grpSpPr>
      <p:sp>
        <p:nvSpPr>
          <p:cNvPr id="226" name="Google Shape;226;p37"/>
          <p:cNvSpPr txBox="1"/>
          <p:nvPr>
            <p:ph type="title"/>
          </p:nvPr>
        </p:nvSpPr>
        <p:spPr>
          <a:xfrm>
            <a:off x="629841" y="342900"/>
            <a:ext cx="2949000" cy="12003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27" name="Google Shape;227;p37"/>
          <p:cNvSpPr txBox="1"/>
          <p:nvPr>
            <p:ph idx="1" type="body"/>
          </p:nvPr>
        </p:nvSpPr>
        <p:spPr>
          <a:xfrm>
            <a:off x="3887391" y="740569"/>
            <a:ext cx="4629300" cy="3655200"/>
          </a:xfrm>
          <a:prstGeom prst="rect">
            <a:avLst/>
          </a:prstGeom>
          <a:noFill/>
          <a:ln>
            <a:noFill/>
          </a:ln>
        </p:spPr>
        <p:txBody>
          <a:bodyPr anchorCtr="0" anchor="t" bIns="68575" lIns="68575" spcFirstLastPara="1" rIns="68575" wrap="square" tIns="685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28" name="Google Shape;228;p37"/>
          <p:cNvSpPr txBox="1"/>
          <p:nvPr>
            <p:ph idx="2" type="body"/>
          </p:nvPr>
        </p:nvSpPr>
        <p:spPr>
          <a:xfrm>
            <a:off x="629841" y="1543050"/>
            <a:ext cx="29490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229" name="Google Shape;229;p3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0" name="Google Shape;230;p3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1" name="Google Shape;231;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showMasterSp="0" type="picTx">
  <p:cSld name="PICTURE_WITH_CAPTION_TEXT">
    <p:spTree>
      <p:nvGrpSpPr>
        <p:cNvPr id="232" name="Shape 232"/>
        <p:cNvGrpSpPr/>
        <p:nvPr/>
      </p:nvGrpSpPr>
      <p:grpSpPr>
        <a:xfrm>
          <a:off x="0" y="0"/>
          <a:ext cx="0" cy="0"/>
          <a:chOff x="0" y="0"/>
          <a:chExt cx="0" cy="0"/>
        </a:xfrm>
      </p:grpSpPr>
      <p:sp>
        <p:nvSpPr>
          <p:cNvPr id="233" name="Google Shape;233;p38"/>
          <p:cNvSpPr txBox="1"/>
          <p:nvPr>
            <p:ph type="title"/>
          </p:nvPr>
        </p:nvSpPr>
        <p:spPr>
          <a:xfrm>
            <a:off x="629841" y="342900"/>
            <a:ext cx="2949000" cy="12003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34" name="Google Shape;234;p38"/>
          <p:cNvSpPr/>
          <p:nvPr>
            <p:ph idx="2" type="pic"/>
          </p:nvPr>
        </p:nvSpPr>
        <p:spPr>
          <a:xfrm>
            <a:off x="3887391" y="740569"/>
            <a:ext cx="4629300" cy="3655200"/>
          </a:xfrm>
          <a:prstGeom prst="rect">
            <a:avLst/>
          </a:prstGeom>
          <a:noFill/>
          <a:ln>
            <a:noFill/>
          </a:ln>
        </p:spPr>
        <p:txBody>
          <a:bodyPr anchorCtr="0" anchor="t" bIns="68575" lIns="68575" spcFirstLastPara="1" rIns="68575" wrap="square" tIns="685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35" name="Google Shape;235;p38"/>
          <p:cNvSpPr txBox="1"/>
          <p:nvPr>
            <p:ph idx="1" type="body"/>
          </p:nvPr>
        </p:nvSpPr>
        <p:spPr>
          <a:xfrm>
            <a:off x="629841" y="1543050"/>
            <a:ext cx="29490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236" name="Google Shape;236;p3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7" name="Google Shape;237;p3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8" name="Google Shape;238;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showMasterSp="0" type="vertTx">
  <p:cSld name="VERTICAL_TEXT">
    <p:spTree>
      <p:nvGrpSpPr>
        <p:cNvPr id="239" name="Shape 239"/>
        <p:cNvGrpSpPr/>
        <p:nvPr/>
      </p:nvGrpSpPr>
      <p:grpSpPr>
        <a:xfrm>
          <a:off x="0" y="0"/>
          <a:ext cx="0" cy="0"/>
          <a:chOff x="0" y="0"/>
          <a:chExt cx="0" cy="0"/>
        </a:xfrm>
      </p:grpSpPr>
      <p:sp>
        <p:nvSpPr>
          <p:cNvPr id="240" name="Google Shape;240;p39"/>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41" name="Google Shape;241;p39"/>
          <p:cNvSpPr txBox="1"/>
          <p:nvPr>
            <p:ph idx="1" type="body"/>
          </p:nvPr>
        </p:nvSpPr>
        <p:spPr>
          <a:xfrm rot="5400000">
            <a:off x="2940300" y="-942431"/>
            <a:ext cx="3263400" cy="78867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2" name="Google Shape;242;p3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3" name="Google Shape;243;p3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4" name="Google Shape;244;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showMasterSp="0" type="vertTitleAndTx">
  <p:cSld name="VERTICAL_TITLE_AND_VERTICAL_TEXT">
    <p:spTree>
      <p:nvGrpSpPr>
        <p:cNvPr id="245" name="Shape 245"/>
        <p:cNvGrpSpPr/>
        <p:nvPr/>
      </p:nvGrpSpPr>
      <p:grpSpPr>
        <a:xfrm>
          <a:off x="0" y="0"/>
          <a:ext cx="0" cy="0"/>
          <a:chOff x="0" y="0"/>
          <a:chExt cx="0" cy="0"/>
        </a:xfrm>
      </p:grpSpPr>
      <p:sp>
        <p:nvSpPr>
          <p:cNvPr id="246" name="Google Shape;246;p40"/>
          <p:cNvSpPr txBox="1"/>
          <p:nvPr>
            <p:ph type="title"/>
          </p:nvPr>
        </p:nvSpPr>
        <p:spPr>
          <a:xfrm rot="5400000">
            <a:off x="5350050" y="1467544"/>
            <a:ext cx="4359000" cy="19716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47" name="Google Shape;247;p40"/>
          <p:cNvSpPr txBox="1"/>
          <p:nvPr>
            <p:ph idx="1" type="body"/>
          </p:nvPr>
        </p:nvSpPr>
        <p:spPr>
          <a:xfrm rot="5400000">
            <a:off x="1349475" y="-447056"/>
            <a:ext cx="4359000" cy="58008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8" name="Google Shape;248;p4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9" name="Google Shape;249;p4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0" name="Google Shape;250;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1" name="Shape 251"/>
        <p:cNvGrpSpPr/>
        <p:nvPr/>
      </p:nvGrpSpPr>
      <p:grpSpPr>
        <a:xfrm>
          <a:off x="0" y="0"/>
          <a:ext cx="0" cy="0"/>
          <a:chOff x="0" y="0"/>
          <a:chExt cx="0" cy="0"/>
        </a:xfrm>
      </p:grpSpPr>
      <p:sp>
        <p:nvSpPr>
          <p:cNvPr id="252" name="Google Shape;252;p41"/>
          <p:cNvSpPr txBox="1"/>
          <p:nvPr>
            <p:ph type="title"/>
          </p:nvPr>
        </p:nvSpPr>
        <p:spPr>
          <a:xfrm>
            <a:off x="311700" y="445025"/>
            <a:ext cx="8520600" cy="572700"/>
          </a:xfrm>
          <a:prstGeom prst="rect">
            <a:avLst/>
          </a:prstGeom>
        </p:spPr>
        <p:txBody>
          <a:bodyPr anchorCtr="0" anchor="ctr" bIns="68575" lIns="68575" spcFirstLastPara="1" rIns="68575" wrap="square" tIns="685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3" name="Google Shape;253;p41"/>
          <p:cNvSpPr txBox="1"/>
          <p:nvPr>
            <p:ph idx="1" type="body"/>
          </p:nvPr>
        </p:nvSpPr>
        <p:spPr>
          <a:xfrm>
            <a:off x="311700" y="1152475"/>
            <a:ext cx="8520600" cy="3416400"/>
          </a:xfrm>
          <a:prstGeom prst="rect">
            <a:avLst/>
          </a:prstGeom>
        </p:spPr>
        <p:txBody>
          <a:bodyPr anchorCtr="0" anchor="t" bIns="68575" lIns="68575" spcFirstLastPara="1" rIns="68575" wrap="square" tIns="685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54" name="Google Shape;254;p4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theme" Target="../theme/theme1.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2.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140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Helvetica Neue"/>
                <a:ea typeface="Helvetica Neue"/>
                <a:cs typeface="Helvetica Neue"/>
                <a:sym typeface="Helvetica Neue"/>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
        <p:nvSpPr>
          <p:cNvPr id="56" name="Google Shape;56;p13"/>
          <p:cNvSpPr/>
          <p:nvPr/>
        </p:nvSpPr>
        <p:spPr>
          <a:xfrm>
            <a:off x="0" y="4509881"/>
            <a:ext cx="9144000" cy="633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7" name="Google Shape;57;p13"/>
          <p:cNvPicPr preferRelativeResize="0"/>
          <p:nvPr/>
        </p:nvPicPr>
        <p:blipFill rotWithShape="1">
          <a:blip r:embed="rId1">
            <a:alphaModFix/>
          </a:blip>
          <a:srcRect b="0" l="0" r="0" t="0"/>
          <a:stretch/>
        </p:blipFill>
        <p:spPr>
          <a:xfrm>
            <a:off x="8114678" y="4594425"/>
            <a:ext cx="801343" cy="44668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9"/>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8" name="Google Shape;178;p29"/>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9" name="Google Shape;179;p2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80" name="Google Shape;180;p2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81" name="Google Shape;181;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2.jpg"/><Relationship Id="rId5" Type="http://schemas.openxmlformats.org/officeDocument/2006/relationships/image" Target="../media/image33.png"/><Relationship Id="rId6"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260" name="Google Shape;260;p42"/>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261" name="Google Shape;261;p42"/>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262" name="Google Shape;262;p42"/>
          <p:cNvSpPr txBox="1"/>
          <p:nvPr>
            <p:ph idx="4294967295" type="body"/>
          </p:nvPr>
        </p:nvSpPr>
        <p:spPr>
          <a:xfrm>
            <a:off x="311700" y="1152475"/>
            <a:ext cx="79722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Clr>
                <a:schemeClr val="dk1"/>
              </a:buClr>
              <a:buSzPts val="1100"/>
              <a:buFont typeface="Arial"/>
              <a:buNone/>
            </a:pPr>
            <a:r>
              <a:rPr lang="no" sz="1500">
                <a:latin typeface="Helvetica Neue"/>
                <a:ea typeface="Helvetica Neue"/>
                <a:cs typeface="Helvetica Neue"/>
                <a:sym typeface="Helvetica Neue"/>
              </a:rPr>
              <a:t>Dette er en presentasjon som informerer om OD, Årets prosjekt, OD+korona, jobber og undervisning. Den passer til </a:t>
            </a:r>
            <a:endParaRPr sz="1500">
              <a:latin typeface="Helvetica Neue"/>
              <a:ea typeface="Helvetica Neue"/>
              <a:cs typeface="Helvetica Neue"/>
              <a:sym typeface="Helvetica Neue"/>
            </a:endParaRPr>
          </a:p>
          <a:p>
            <a:pPr indent="-323850" lvl="0" marL="457200" rtl="0" algn="l">
              <a:spcBef>
                <a:spcPts val="800"/>
              </a:spcBef>
              <a:spcAft>
                <a:spcPts val="0"/>
              </a:spcAft>
              <a:buSzPts val="1500"/>
              <a:buChar char="•"/>
            </a:pPr>
            <a:r>
              <a:rPr lang="no" sz="1500">
                <a:latin typeface="Helvetica Neue"/>
                <a:ea typeface="Helvetica Neue"/>
                <a:cs typeface="Helvetica Neue"/>
                <a:sym typeface="Helvetica Neue"/>
              </a:rPr>
              <a:t>foreldremøter (fjern da </a:t>
            </a:r>
            <a:r>
              <a:rPr lang="no" sz="1500">
                <a:highlight>
                  <a:srgbClr val="FFFF00"/>
                </a:highlight>
                <a:latin typeface="Helvetica Neue"/>
                <a:ea typeface="Helvetica Neue"/>
                <a:cs typeface="Helvetica Neue"/>
                <a:sym typeface="Helvetica Neue"/>
              </a:rPr>
              <a:t>slide 6)</a:t>
            </a:r>
            <a:endParaRPr sz="1500">
              <a:highlight>
                <a:srgbClr val="FFFF00"/>
              </a:highlight>
              <a:latin typeface="Helvetica Neue"/>
              <a:ea typeface="Helvetica Neue"/>
              <a:cs typeface="Helvetica Neue"/>
              <a:sym typeface="Helvetica Neue"/>
            </a:endParaRPr>
          </a:p>
          <a:p>
            <a:pPr indent="-323850" lvl="0" marL="457200" rtl="0" algn="l">
              <a:spcBef>
                <a:spcPts val="0"/>
              </a:spcBef>
              <a:spcAft>
                <a:spcPts val="0"/>
              </a:spcAft>
              <a:buSzPts val="1500"/>
              <a:buChar char="•"/>
            </a:pPr>
            <a:r>
              <a:rPr lang="no" sz="1500">
                <a:latin typeface="Helvetica Neue"/>
                <a:ea typeface="Helvetica Neue"/>
                <a:cs typeface="Helvetica Neue"/>
                <a:sym typeface="Helvetica Neue"/>
              </a:rPr>
              <a:t>lærermøter</a:t>
            </a:r>
            <a:endParaRPr sz="1500">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sz="1500">
                <a:latin typeface="Helvetica Neue"/>
                <a:ea typeface="Helvetica Neue"/>
                <a:cs typeface="Helvetica Neue"/>
                <a:sym typeface="Helvetica Neue"/>
              </a:rPr>
              <a:t>På </a:t>
            </a:r>
            <a:r>
              <a:rPr lang="no" sz="1500">
                <a:highlight>
                  <a:srgbClr val="FFFF00"/>
                </a:highlight>
                <a:latin typeface="Helvetica Neue"/>
                <a:ea typeface="Helvetica Neue"/>
                <a:cs typeface="Helvetica Neue"/>
                <a:sym typeface="Helvetica Neue"/>
              </a:rPr>
              <a:t>slide 10</a:t>
            </a:r>
            <a:r>
              <a:rPr lang="no" sz="1500">
                <a:latin typeface="Helvetica Neue"/>
                <a:ea typeface="Helvetica Neue"/>
                <a:cs typeface="Helvetica Neue"/>
                <a:sym typeface="Helvetica Neue"/>
              </a:rPr>
              <a:t> er det lagt opp til at dere selv kan legge inn informasjon spesifikk for deres egen skole, både med tanke på deres Internasjonale Uke og deres skoles koronaregler. </a:t>
            </a:r>
            <a:r>
              <a:rPr lang="no" sz="1500">
                <a:highlight>
                  <a:srgbClr val="FFFF00"/>
                </a:highlight>
                <a:latin typeface="Helvetica Neue"/>
                <a:ea typeface="Helvetica Neue"/>
                <a:cs typeface="Helvetica Neue"/>
                <a:sym typeface="Helvetica Neue"/>
              </a:rPr>
              <a:t>Slide 11</a:t>
            </a:r>
            <a:r>
              <a:rPr lang="no" sz="1500">
                <a:latin typeface="Helvetica Neue"/>
                <a:ea typeface="Helvetica Neue"/>
                <a:cs typeface="Helvetica Neue"/>
                <a:sym typeface="Helvetica Neue"/>
              </a:rPr>
              <a:t> må dere tilpasse enten til lærere eller foreldre.</a:t>
            </a:r>
            <a:endParaRPr sz="1500">
              <a:highlight>
                <a:srgbClr val="FFFF00"/>
              </a:highlight>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sz="1500">
                <a:latin typeface="Helvetica Neue"/>
                <a:ea typeface="Helvetica Neue"/>
                <a:cs typeface="Helvetica Neue"/>
                <a:sym typeface="Helvetica Neue"/>
              </a:rPr>
              <a:t>Det er bare å endre ting i presentasjonen og manuset, </a:t>
            </a:r>
            <a:endParaRPr sz="1500">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sz="1500">
                <a:latin typeface="Helvetica Neue"/>
                <a:ea typeface="Helvetica Neue"/>
                <a:cs typeface="Helvetica Neue"/>
                <a:sym typeface="Helvetica Neue"/>
              </a:rPr>
              <a:t>dette er bare et forslag til hva som bør med. </a:t>
            </a:r>
            <a:endParaRPr sz="1500">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sz="1500">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sz="1500">
                <a:latin typeface="Helvetica Neue"/>
                <a:ea typeface="Helvetica Neue"/>
                <a:cs typeface="Helvetica Neue"/>
                <a:sym typeface="Helvetica Neue"/>
              </a:rPr>
              <a:t>Masse lykke til (og husk å slette dette lysbildet)</a:t>
            </a:r>
            <a:endParaRPr sz="1500">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263" name="Google Shape;263;p42"/>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Til deg som skal holde dette foredraget</a:t>
            </a:r>
            <a:endParaRPr>
              <a:solidFill>
                <a:srgbClr val="0303F3"/>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1"/>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347" name="Google Shape;347;p51"/>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348" name="Google Shape;348;p51"/>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349" name="Google Shape;349;p51"/>
          <p:cNvSpPr txBox="1"/>
          <p:nvPr>
            <p:ph idx="4294967295" type="body"/>
          </p:nvPr>
        </p:nvSpPr>
        <p:spPr>
          <a:xfrm>
            <a:off x="311700" y="1152475"/>
            <a:ext cx="68718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Clr>
                <a:schemeClr val="dk1"/>
              </a:buClr>
              <a:buSzPts val="1100"/>
              <a:buFont typeface="Arial"/>
              <a:buNone/>
            </a:pPr>
            <a:r>
              <a:rPr lang="no">
                <a:highlight>
                  <a:srgbClr val="FFFF00"/>
                </a:highlight>
                <a:latin typeface="Helvetica Neue"/>
                <a:ea typeface="Helvetica Neue"/>
                <a:cs typeface="Helvetica Neue"/>
                <a:sym typeface="Helvetica Neue"/>
              </a:rPr>
              <a:t>Her er tanken at dere kan fortelle litt om hva dere planlegger på </a:t>
            </a:r>
            <a:r>
              <a:rPr i="1" lang="no">
                <a:highlight>
                  <a:srgbClr val="FFFF00"/>
                </a:highlight>
                <a:latin typeface="Helvetica Neue"/>
                <a:ea typeface="Helvetica Neue"/>
                <a:cs typeface="Helvetica Neue"/>
                <a:sym typeface="Helvetica Neue"/>
              </a:rPr>
              <a:t>deres </a:t>
            </a:r>
            <a:r>
              <a:rPr lang="no">
                <a:highlight>
                  <a:srgbClr val="FFFF00"/>
                </a:highlight>
                <a:latin typeface="Helvetica Neue"/>
                <a:ea typeface="Helvetica Neue"/>
                <a:cs typeface="Helvetica Neue"/>
                <a:sym typeface="Helvetica Neue"/>
              </a:rPr>
              <a:t>skole, av aktiviteter eller helt andre ting.</a:t>
            </a:r>
            <a:endParaRPr>
              <a:highlight>
                <a:srgbClr val="FFFF00"/>
              </a:highlight>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a:highlight>
                <a:srgbClr val="FFFF00"/>
              </a:highlight>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a:highlight>
                <a:srgbClr val="FFFF00"/>
              </a:highlight>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a:highlight>
                  <a:srgbClr val="FFFF00"/>
                </a:highlight>
                <a:latin typeface="Helvetica Neue"/>
                <a:ea typeface="Helvetica Neue"/>
                <a:cs typeface="Helvetica Neue"/>
                <a:sym typeface="Helvetica Neue"/>
              </a:rPr>
              <a:t>Selvfølgelig bare hvis dere ønsker</a:t>
            </a:r>
            <a:endParaRPr>
              <a:highlight>
                <a:srgbClr val="FFFF00"/>
              </a:highlight>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350" name="Google Shape;350;p51"/>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OD på *navn på skolen din*</a:t>
            </a:r>
            <a:endParaRPr>
              <a:solidFill>
                <a:srgbClr val="0303F3"/>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2"/>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356" name="Google Shape;356;p52"/>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357" name="Google Shape;357;p52"/>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358" name="Google Shape;358;p52"/>
          <p:cNvSpPr txBox="1"/>
          <p:nvPr>
            <p:ph idx="4294967295" type="body"/>
          </p:nvPr>
        </p:nvSpPr>
        <p:spPr>
          <a:xfrm>
            <a:off x="311700" y="1152475"/>
            <a:ext cx="77373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lang="no">
                <a:latin typeface="Helvetica Neue"/>
                <a:ea typeface="Helvetica Neue"/>
                <a:cs typeface="Helvetica Neue"/>
                <a:sym typeface="Helvetica Neue"/>
              </a:rPr>
              <a:t>Oppfordre til bruk av </a:t>
            </a:r>
            <a:r>
              <a:rPr b="1" lang="no">
                <a:latin typeface="Helvetica Neue"/>
                <a:ea typeface="Helvetica Neue"/>
                <a:cs typeface="Helvetica Neue"/>
                <a:sym typeface="Helvetica Neue"/>
              </a:rPr>
              <a:t>bidra.no/od</a:t>
            </a:r>
            <a:endParaRPr b="1">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Spre ordet om jobber til bekjente</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Bruk undervisningsmateriellet på od.no </a:t>
            </a:r>
            <a:r>
              <a:rPr lang="no">
                <a:highlight>
                  <a:srgbClr val="FFFF00"/>
                </a:highlight>
                <a:latin typeface="Helvetica Neue"/>
                <a:ea typeface="Helvetica Neue"/>
                <a:cs typeface="Helvetica Neue"/>
                <a:sym typeface="Helvetica Neue"/>
              </a:rPr>
              <a:t>(til lærere)</a:t>
            </a:r>
            <a:endParaRPr>
              <a:highlight>
                <a:srgbClr val="FFFF00"/>
              </a:highlight>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b="1" lang="no">
                <a:latin typeface="Helvetica Neue"/>
                <a:ea typeface="Helvetica Neue"/>
                <a:cs typeface="Helvetica Neue"/>
                <a:sym typeface="Helvetica Neue"/>
              </a:rPr>
              <a:t>Dere er viktige for OD!</a:t>
            </a:r>
            <a:endParaRPr b="1">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359" name="Google Shape;359;p52"/>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Hva nå? – deres rolle</a:t>
            </a:r>
            <a:endParaRPr>
              <a:solidFill>
                <a:srgbClr val="0303F3"/>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3"/>
          <p:cNvPicPr preferRelativeResize="0"/>
          <p:nvPr/>
        </p:nvPicPr>
        <p:blipFill rotWithShape="1">
          <a:blip r:embed="rId3">
            <a:alphaModFix/>
          </a:blip>
          <a:srcRect b="0" l="2047" r="0" t="0"/>
          <a:stretch/>
        </p:blipFill>
        <p:spPr>
          <a:xfrm>
            <a:off x="0" y="3749567"/>
            <a:ext cx="9143997" cy="1393932"/>
          </a:xfrm>
          <a:prstGeom prst="rect">
            <a:avLst/>
          </a:prstGeom>
          <a:noFill/>
          <a:ln>
            <a:noFill/>
          </a:ln>
        </p:spPr>
      </p:pic>
      <p:pic>
        <p:nvPicPr>
          <p:cNvPr id="365" name="Google Shape;365;p53"/>
          <p:cNvPicPr preferRelativeResize="0"/>
          <p:nvPr/>
        </p:nvPicPr>
        <p:blipFill rotWithShape="1">
          <a:blip r:embed="rId4">
            <a:alphaModFix/>
          </a:blip>
          <a:srcRect b="0" l="0" r="0" t="0"/>
          <a:stretch/>
        </p:blipFill>
        <p:spPr>
          <a:xfrm>
            <a:off x="0" y="674188"/>
            <a:ext cx="9144006" cy="3795128"/>
          </a:xfrm>
          <a:prstGeom prst="rect">
            <a:avLst/>
          </a:prstGeom>
          <a:noFill/>
          <a:ln>
            <a:noFill/>
          </a:ln>
        </p:spPr>
      </p:pic>
      <p:sp>
        <p:nvSpPr>
          <p:cNvPr id="366" name="Google Shape;366;p53"/>
          <p:cNvSpPr txBox="1"/>
          <p:nvPr>
            <p:ph idx="4294967295" type="title"/>
          </p:nvPr>
        </p:nvSpPr>
        <p:spPr>
          <a:xfrm>
            <a:off x="0" y="4469325"/>
            <a:ext cx="9144000" cy="6558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i="1" lang="no" sz="1800"/>
              <a:t>Internasjonal Uke: 12.-23. oktober	//     OD-dagen: 29. oktober</a:t>
            </a:r>
            <a:endParaRPr i="1"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3F3"/>
        </a:solidFill>
      </p:bgPr>
    </p:bg>
    <p:spTree>
      <p:nvGrpSpPr>
        <p:cNvPr id="267" name="Shape 267"/>
        <p:cNvGrpSpPr/>
        <p:nvPr/>
      </p:nvGrpSpPr>
      <p:grpSpPr>
        <a:xfrm>
          <a:off x="0" y="0"/>
          <a:ext cx="0" cy="0"/>
          <a:chOff x="0" y="0"/>
          <a:chExt cx="0" cy="0"/>
        </a:xfrm>
      </p:grpSpPr>
      <p:pic>
        <p:nvPicPr>
          <p:cNvPr id="268" name="Google Shape;268;p43"/>
          <p:cNvPicPr preferRelativeResize="0"/>
          <p:nvPr/>
        </p:nvPicPr>
        <p:blipFill rotWithShape="1">
          <a:blip r:embed="rId3">
            <a:alphaModFix/>
          </a:blip>
          <a:srcRect b="0" l="10039" r="14980" t="48218"/>
          <a:stretch/>
        </p:blipFill>
        <p:spPr>
          <a:xfrm>
            <a:off x="1939063" y="2287150"/>
            <a:ext cx="5265975" cy="1469601"/>
          </a:xfrm>
          <a:prstGeom prst="rect">
            <a:avLst/>
          </a:prstGeom>
          <a:noFill/>
          <a:ln>
            <a:noFill/>
          </a:ln>
        </p:spPr>
      </p:pic>
      <p:pic>
        <p:nvPicPr>
          <p:cNvPr id="269" name="Google Shape;269;p43"/>
          <p:cNvPicPr preferRelativeResize="0"/>
          <p:nvPr/>
        </p:nvPicPr>
        <p:blipFill rotWithShape="1">
          <a:blip r:embed="rId4">
            <a:alphaModFix/>
          </a:blip>
          <a:srcRect b="0" l="27828" r="24659" t="0"/>
          <a:stretch/>
        </p:blipFill>
        <p:spPr>
          <a:xfrm>
            <a:off x="182175" y="170138"/>
            <a:ext cx="2837101" cy="2117099"/>
          </a:xfrm>
          <a:prstGeom prst="rect">
            <a:avLst/>
          </a:prstGeom>
          <a:noFill/>
          <a:ln>
            <a:noFill/>
          </a:ln>
        </p:spPr>
      </p:pic>
      <p:sp>
        <p:nvSpPr>
          <p:cNvPr id="270" name="Google Shape;270;p43"/>
          <p:cNvSpPr txBox="1"/>
          <p:nvPr>
            <p:ph idx="1" type="body"/>
          </p:nvPr>
        </p:nvSpPr>
        <p:spPr>
          <a:xfrm>
            <a:off x="1378238" y="3163050"/>
            <a:ext cx="6387600" cy="593700"/>
          </a:xfrm>
          <a:prstGeom prst="rect">
            <a:avLst/>
          </a:prstGeom>
        </p:spPr>
        <p:txBody>
          <a:bodyPr anchorCtr="0" anchor="t" bIns="68575" lIns="68575" spcFirstLastPara="1" rIns="68575" wrap="square" tIns="68575">
            <a:noAutofit/>
          </a:bodyPr>
          <a:lstStyle/>
          <a:p>
            <a:pPr indent="0" lvl="0" marL="0" rtl="0" algn="ctr">
              <a:spcBef>
                <a:spcPts val="800"/>
              </a:spcBef>
              <a:spcAft>
                <a:spcPts val="0"/>
              </a:spcAft>
              <a:buNone/>
            </a:pPr>
            <a:r>
              <a:rPr b="1" lang="no">
                <a:solidFill>
                  <a:srgbClr val="4EDCCA"/>
                </a:solidFill>
                <a:latin typeface="Helvetica Neue"/>
                <a:ea typeface="Helvetica Neue"/>
                <a:cs typeface="Helvetica Neue"/>
                <a:sym typeface="Helvetica Neue"/>
              </a:rPr>
              <a:t>2020</a:t>
            </a:r>
            <a:endParaRPr b="1">
              <a:solidFill>
                <a:srgbClr val="4EDCCA"/>
              </a:solidFill>
              <a:latin typeface="Helvetica Neue"/>
              <a:ea typeface="Helvetica Neue"/>
              <a:cs typeface="Helvetica Neue"/>
              <a:sym typeface="Helvetica Neue"/>
            </a:endParaRPr>
          </a:p>
        </p:txBody>
      </p:sp>
      <p:pic>
        <p:nvPicPr>
          <p:cNvPr id="271" name="Google Shape;271;p43"/>
          <p:cNvPicPr preferRelativeResize="0"/>
          <p:nvPr/>
        </p:nvPicPr>
        <p:blipFill rotWithShape="1">
          <a:blip r:embed="rId4">
            <a:alphaModFix/>
          </a:blip>
          <a:srcRect b="0" l="27828" r="24659" t="0"/>
          <a:stretch/>
        </p:blipFill>
        <p:spPr>
          <a:xfrm>
            <a:off x="6211031" y="2903625"/>
            <a:ext cx="3983306" cy="29724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4"/>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277" name="Google Shape;277;p44"/>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278" name="Google Shape;278;p44"/>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279" name="Google Shape;279;p44"/>
          <p:cNvSpPr txBox="1"/>
          <p:nvPr>
            <p:ph idx="4294967295" type="body"/>
          </p:nvPr>
        </p:nvSpPr>
        <p:spPr>
          <a:xfrm>
            <a:off x="311700" y="1152475"/>
            <a:ext cx="69831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lang="no">
                <a:latin typeface="Helvetica Neue"/>
                <a:ea typeface="Helvetica Neue"/>
                <a:cs typeface="Helvetica Neue"/>
                <a:sym typeface="Helvetica Neue"/>
              </a:rPr>
              <a:t>Solidaritetsaksjon siden 1964</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Av, med og for ungdom</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Mulighet til å lære og bidra</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280" name="Google Shape;280;p44"/>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Operasjon Dagsverk</a:t>
            </a:r>
            <a:endParaRPr>
              <a:solidFill>
                <a:srgbClr val="0303F3"/>
              </a:solidFill>
              <a:latin typeface="Helvetica Neue"/>
              <a:ea typeface="Helvetica Neue"/>
              <a:cs typeface="Helvetica Neue"/>
              <a:sym typeface="Helvetica Neue"/>
            </a:endParaRPr>
          </a:p>
        </p:txBody>
      </p:sp>
      <p:pic>
        <p:nvPicPr>
          <p:cNvPr id="281" name="Google Shape;281;p44"/>
          <p:cNvPicPr preferRelativeResize="0"/>
          <p:nvPr/>
        </p:nvPicPr>
        <p:blipFill rotWithShape="1">
          <a:blip r:embed="rId4">
            <a:alphaModFix/>
          </a:blip>
          <a:srcRect b="0" l="0" r="9132" t="12349"/>
          <a:stretch/>
        </p:blipFill>
        <p:spPr>
          <a:xfrm>
            <a:off x="4484850" y="1173838"/>
            <a:ext cx="4347451" cy="2795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5"/>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287" name="Google Shape;287;p45"/>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288" name="Google Shape;288;p45"/>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289" name="Google Shape;289;p45"/>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Årets prosjekt – utfordringene</a:t>
            </a:r>
            <a:endParaRPr>
              <a:solidFill>
                <a:srgbClr val="0303F3"/>
              </a:solidFill>
              <a:latin typeface="Helvetica Neue"/>
              <a:ea typeface="Helvetica Neue"/>
              <a:cs typeface="Helvetica Neue"/>
              <a:sym typeface="Helvetica Neue"/>
            </a:endParaRPr>
          </a:p>
        </p:txBody>
      </p:sp>
      <p:pic>
        <p:nvPicPr>
          <p:cNvPr id="290" name="Google Shape;290;p45"/>
          <p:cNvPicPr preferRelativeResize="0"/>
          <p:nvPr/>
        </p:nvPicPr>
        <p:blipFill rotWithShape="1">
          <a:blip r:embed="rId4">
            <a:alphaModFix/>
          </a:blip>
          <a:srcRect b="0" l="7559" r="6736" t="21054"/>
          <a:stretch/>
        </p:blipFill>
        <p:spPr>
          <a:xfrm>
            <a:off x="4188400" y="1271275"/>
            <a:ext cx="4516751" cy="2784725"/>
          </a:xfrm>
          <a:prstGeom prst="rect">
            <a:avLst/>
          </a:prstGeom>
          <a:noFill/>
          <a:ln>
            <a:noFill/>
          </a:ln>
        </p:spPr>
      </p:pic>
      <p:sp>
        <p:nvSpPr>
          <p:cNvPr id="291" name="Google Shape;291;p45"/>
          <p:cNvSpPr txBox="1"/>
          <p:nvPr>
            <p:ph idx="4294967295" type="body"/>
          </p:nvPr>
        </p:nvSpPr>
        <p:spPr>
          <a:xfrm>
            <a:off x="311700" y="1152475"/>
            <a:ext cx="8520600" cy="3416400"/>
          </a:xfrm>
          <a:prstGeom prst="rect">
            <a:avLst/>
          </a:prstGeom>
        </p:spPr>
        <p:txBody>
          <a:bodyPr anchorCtr="0" anchor="t" bIns="68575" lIns="68575" spcFirstLastPara="1" rIns="68575" wrap="square" tIns="68575">
            <a:noAutofit/>
          </a:bodyPr>
          <a:lstStyle/>
          <a:p>
            <a:pPr indent="0" lvl="0" marL="0" rtl="0" algn="l">
              <a:spcBef>
                <a:spcPts val="1000"/>
              </a:spcBef>
              <a:spcAft>
                <a:spcPts val="0"/>
              </a:spcAft>
              <a:buNone/>
            </a:pPr>
            <a:r>
              <a:rPr b="1" lang="no">
                <a:latin typeface="Helvetica Neue"/>
                <a:ea typeface="Helvetica Neue"/>
                <a:cs typeface="Helvetica Neue"/>
                <a:sym typeface="Helvetica Neue"/>
              </a:rPr>
              <a:t>Over 1 million flyktninger</a:t>
            </a:r>
            <a:endParaRPr b="1">
              <a:latin typeface="Helvetica Neue"/>
              <a:ea typeface="Helvetica Neue"/>
              <a:cs typeface="Helvetica Neue"/>
              <a:sym typeface="Helvetica Neue"/>
            </a:endParaRPr>
          </a:p>
          <a:p>
            <a:pPr indent="0" lvl="0" marL="0" rtl="0" algn="l">
              <a:spcBef>
                <a:spcPts val="1000"/>
              </a:spcBef>
              <a:spcAft>
                <a:spcPts val="0"/>
              </a:spcAft>
              <a:buNone/>
            </a:pPr>
            <a:r>
              <a:t/>
            </a:r>
            <a:endParaRPr b="1">
              <a:latin typeface="Helvetica Neue"/>
              <a:ea typeface="Helvetica Neue"/>
              <a:cs typeface="Helvetica Neue"/>
              <a:sym typeface="Helvetica Neue"/>
            </a:endParaRPr>
          </a:p>
          <a:p>
            <a:pPr indent="0" lvl="0" marL="0" rtl="0" algn="l">
              <a:spcBef>
                <a:spcPts val="1000"/>
              </a:spcBef>
              <a:spcAft>
                <a:spcPts val="0"/>
              </a:spcAft>
              <a:buNone/>
            </a:pPr>
            <a:r>
              <a:rPr lang="no">
                <a:latin typeface="Helvetica Neue"/>
                <a:ea typeface="Helvetica Neue"/>
                <a:cs typeface="Helvetica Neue"/>
                <a:sym typeface="Helvetica Neue"/>
              </a:rPr>
              <a:t>Traumatiske opplevelser</a:t>
            </a:r>
            <a:endParaRPr>
              <a:latin typeface="Helvetica Neue"/>
              <a:ea typeface="Helvetica Neue"/>
              <a:cs typeface="Helvetica Neue"/>
              <a:sym typeface="Helvetica Neue"/>
            </a:endParaRPr>
          </a:p>
          <a:p>
            <a:pPr indent="0" lvl="0" marL="0" rtl="0" algn="l">
              <a:spcBef>
                <a:spcPts val="1000"/>
              </a:spcBef>
              <a:spcAft>
                <a:spcPts val="0"/>
              </a:spcAft>
              <a:buNone/>
            </a:pPr>
            <a:r>
              <a:rPr lang="no">
                <a:latin typeface="Helvetica Neue"/>
                <a:ea typeface="Helvetica Neue"/>
                <a:cs typeface="Helvetica Neue"/>
                <a:sym typeface="Helvetica Neue"/>
              </a:rPr>
              <a:t>Konflikt mellom ulike grupper</a:t>
            </a:r>
            <a:endParaRPr>
              <a:latin typeface="Helvetica Neue"/>
              <a:ea typeface="Helvetica Neue"/>
              <a:cs typeface="Helvetica Neue"/>
              <a:sym typeface="Helvetica Neue"/>
            </a:endParaRPr>
          </a:p>
          <a:p>
            <a:pPr indent="0" lvl="0" marL="0" rtl="0" algn="l">
              <a:spcBef>
                <a:spcPts val="1000"/>
              </a:spcBef>
              <a:spcAft>
                <a:spcPts val="0"/>
              </a:spcAft>
              <a:buNone/>
            </a:pPr>
            <a:r>
              <a:rPr lang="no">
                <a:latin typeface="Helvetica Neue"/>
                <a:ea typeface="Helvetica Neue"/>
                <a:cs typeface="Helvetica Neue"/>
                <a:sym typeface="Helvetica Neue"/>
              </a:rPr>
              <a:t>Mangel på skolegang</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6"/>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297" name="Google Shape;297;p46"/>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298" name="Google Shape;298;p46"/>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299" name="Google Shape;299;p46"/>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Årets prosjekt - tiltakene</a:t>
            </a:r>
            <a:endParaRPr>
              <a:solidFill>
                <a:srgbClr val="0303F3"/>
              </a:solidFill>
              <a:latin typeface="Helvetica Neue"/>
              <a:ea typeface="Helvetica Neue"/>
              <a:cs typeface="Helvetica Neue"/>
              <a:sym typeface="Helvetica Neue"/>
            </a:endParaRPr>
          </a:p>
        </p:txBody>
      </p:sp>
      <p:pic>
        <p:nvPicPr>
          <p:cNvPr id="300" name="Google Shape;300;p46"/>
          <p:cNvPicPr preferRelativeResize="0"/>
          <p:nvPr/>
        </p:nvPicPr>
        <p:blipFill>
          <a:blip r:embed="rId4">
            <a:alphaModFix/>
          </a:blip>
          <a:stretch>
            <a:fillRect/>
          </a:stretch>
        </p:blipFill>
        <p:spPr>
          <a:xfrm>
            <a:off x="4317900" y="1170125"/>
            <a:ext cx="4673700" cy="3117321"/>
          </a:xfrm>
          <a:prstGeom prst="rect">
            <a:avLst/>
          </a:prstGeom>
          <a:noFill/>
          <a:ln>
            <a:noFill/>
          </a:ln>
        </p:spPr>
      </p:pic>
      <p:sp>
        <p:nvSpPr>
          <p:cNvPr id="301" name="Google Shape;301;p46"/>
          <p:cNvSpPr txBox="1"/>
          <p:nvPr>
            <p:ph idx="4294967295" type="body"/>
          </p:nvPr>
        </p:nvSpPr>
        <p:spPr>
          <a:xfrm>
            <a:off x="311700" y="1152475"/>
            <a:ext cx="8520600" cy="34164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b="1" lang="no">
                <a:latin typeface="Helvetica Neue"/>
                <a:ea typeface="Helvetica Neue"/>
                <a:cs typeface="Helvetica Neue"/>
                <a:sym typeface="Helvetica Neue"/>
              </a:rPr>
              <a:t>Ettårige livsmestringskurs</a:t>
            </a:r>
            <a:endParaRPr b="1">
              <a:latin typeface="Helvetica Neue"/>
              <a:ea typeface="Helvetica Neue"/>
              <a:cs typeface="Helvetica Neue"/>
              <a:sym typeface="Helvetica Neue"/>
            </a:endParaRPr>
          </a:p>
          <a:p>
            <a:pPr indent="0" lvl="0" marL="0" rtl="0" algn="l">
              <a:spcBef>
                <a:spcPts val="800"/>
              </a:spcBef>
              <a:spcAft>
                <a:spcPts val="0"/>
              </a:spcAft>
              <a:buNone/>
            </a:pPr>
            <a:r>
              <a:t/>
            </a:r>
            <a:endParaRPr b="1">
              <a:latin typeface="Helvetica Neue"/>
              <a:ea typeface="Helvetica Neue"/>
              <a:cs typeface="Helvetica Neue"/>
              <a:sym typeface="Helvetica Neue"/>
            </a:endParaRPr>
          </a:p>
          <a:p>
            <a:pPr indent="-361950" lvl="0" marL="457200" rtl="0" algn="l">
              <a:spcBef>
                <a:spcPts val="800"/>
              </a:spcBef>
              <a:spcAft>
                <a:spcPts val="0"/>
              </a:spcAft>
              <a:buSzPts val="2100"/>
              <a:buFont typeface="Helvetica Neue"/>
              <a:buAutoNum type="arabicPeriod"/>
            </a:pPr>
            <a:r>
              <a:rPr lang="no">
                <a:latin typeface="Helvetica Neue"/>
                <a:ea typeface="Helvetica Neue"/>
                <a:cs typeface="Helvetica Neue"/>
                <a:sym typeface="Helvetica Neue"/>
              </a:rPr>
              <a:t>Traumebearbeiding</a:t>
            </a:r>
            <a:endParaRPr>
              <a:latin typeface="Helvetica Neue"/>
              <a:ea typeface="Helvetica Neue"/>
              <a:cs typeface="Helvetica Neue"/>
              <a:sym typeface="Helvetica Neue"/>
            </a:endParaRPr>
          </a:p>
          <a:p>
            <a:pPr indent="-361950" lvl="0" marL="457200" rtl="0" algn="l">
              <a:spcBef>
                <a:spcPts val="0"/>
              </a:spcBef>
              <a:spcAft>
                <a:spcPts val="0"/>
              </a:spcAft>
              <a:buSzPts val="2100"/>
              <a:buFont typeface="Helvetica Neue"/>
              <a:buAutoNum type="arabicPeriod"/>
            </a:pPr>
            <a:r>
              <a:rPr lang="no">
                <a:latin typeface="Helvetica Neue"/>
                <a:ea typeface="Helvetica Neue"/>
                <a:cs typeface="Helvetica Neue"/>
                <a:sym typeface="Helvetica Neue"/>
              </a:rPr>
              <a:t>Dialog</a:t>
            </a:r>
            <a:endParaRPr>
              <a:latin typeface="Helvetica Neue"/>
              <a:ea typeface="Helvetica Neue"/>
              <a:cs typeface="Helvetica Neue"/>
              <a:sym typeface="Helvetica Neue"/>
            </a:endParaRPr>
          </a:p>
          <a:p>
            <a:pPr indent="-361950" lvl="0" marL="457200" rtl="0" algn="l">
              <a:spcBef>
                <a:spcPts val="0"/>
              </a:spcBef>
              <a:spcAft>
                <a:spcPts val="0"/>
              </a:spcAft>
              <a:buSzPts val="2100"/>
              <a:buFont typeface="Helvetica Neue"/>
              <a:buAutoNum type="arabicPeriod"/>
            </a:pPr>
            <a:r>
              <a:rPr lang="no">
                <a:latin typeface="Helvetica Neue"/>
                <a:ea typeface="Helvetica Neue"/>
                <a:cs typeface="Helvetica Neue"/>
                <a:sym typeface="Helvetica Neue"/>
              </a:rPr>
              <a:t>Utdanning</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i="1" lang="no">
                <a:latin typeface="Helvetica Neue"/>
                <a:ea typeface="Helvetica Neue"/>
                <a:cs typeface="Helvetica Neue"/>
                <a:sym typeface="Helvetica Neue"/>
              </a:rPr>
              <a:t>Les mer på od.no/pushgrensene</a:t>
            </a:r>
            <a:endParaRPr i="1">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7"/>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307" name="Google Shape;307;p47"/>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308" name="Google Shape;308;p47"/>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309" name="Google Shape;309;p47"/>
          <p:cNvSpPr txBox="1"/>
          <p:nvPr>
            <p:ph idx="4294967295" type="body"/>
          </p:nvPr>
        </p:nvSpPr>
        <p:spPr>
          <a:xfrm>
            <a:off x="311700" y="1152469"/>
            <a:ext cx="38538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b="1" lang="no">
                <a:latin typeface="Helvetica Neue"/>
                <a:ea typeface="Helvetica Neue"/>
                <a:cs typeface="Helvetica Neue"/>
                <a:sym typeface="Helvetica Neue"/>
              </a:rPr>
              <a:t>Tilpassa nye læreplaner</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od.no</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Foredrag</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Filmer</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Oppgaver og ressurser</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310" name="Google Shape;310;p47"/>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OD i undervisninga</a:t>
            </a:r>
            <a:endParaRPr>
              <a:solidFill>
                <a:srgbClr val="0303F3"/>
              </a:solidFill>
              <a:latin typeface="Helvetica Neue"/>
              <a:ea typeface="Helvetica Neue"/>
              <a:cs typeface="Helvetica Neue"/>
              <a:sym typeface="Helvetica Neue"/>
            </a:endParaRPr>
          </a:p>
        </p:txBody>
      </p:sp>
      <p:pic>
        <p:nvPicPr>
          <p:cNvPr id="311" name="Google Shape;311;p47"/>
          <p:cNvPicPr preferRelativeResize="0"/>
          <p:nvPr/>
        </p:nvPicPr>
        <p:blipFill>
          <a:blip r:embed="rId4">
            <a:alphaModFix/>
          </a:blip>
          <a:stretch>
            <a:fillRect/>
          </a:stretch>
        </p:blipFill>
        <p:spPr>
          <a:xfrm>
            <a:off x="5467775" y="993663"/>
            <a:ext cx="3156173" cy="31561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317" name="Google Shape;317;p48"/>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318" name="Google Shape;318;p48"/>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319" name="Google Shape;319;p48"/>
          <p:cNvSpPr txBox="1"/>
          <p:nvPr>
            <p:ph idx="4294967295" type="body"/>
          </p:nvPr>
        </p:nvSpPr>
        <p:spPr>
          <a:xfrm>
            <a:off x="311700" y="1152475"/>
            <a:ext cx="47577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lang="no">
                <a:latin typeface="Helvetica Neue"/>
                <a:ea typeface="Helvetica Neue"/>
                <a:cs typeface="Helvetica Neue"/>
                <a:sym typeface="Helvetica Neue"/>
              </a:rPr>
              <a:t>Praktisk</a:t>
            </a:r>
            <a:endParaRPr>
              <a:latin typeface="Helvetica Neue"/>
              <a:ea typeface="Helvetica Neue"/>
              <a:cs typeface="Helvetica Neue"/>
              <a:sym typeface="Helvetica Neue"/>
            </a:endParaRPr>
          </a:p>
          <a:p>
            <a:pPr indent="-361950" lvl="0" marL="457200" rtl="0" algn="l">
              <a:spcBef>
                <a:spcPts val="800"/>
              </a:spcBef>
              <a:spcAft>
                <a:spcPts val="0"/>
              </a:spcAft>
              <a:buSzPts val="2100"/>
              <a:buFont typeface="Helvetica Neue"/>
              <a:buChar char="•"/>
            </a:pPr>
            <a:r>
              <a:rPr lang="no">
                <a:latin typeface="Helvetica Neue"/>
                <a:ea typeface="Helvetica Neue"/>
                <a:cs typeface="Helvetica Neue"/>
                <a:sym typeface="Helvetica Neue"/>
              </a:rPr>
              <a:t>Betaling</a:t>
            </a:r>
            <a:endParaRPr>
              <a:latin typeface="Helvetica Neue"/>
              <a:ea typeface="Helvetica Neue"/>
              <a:cs typeface="Helvetica Neue"/>
              <a:sym typeface="Helvetica Neue"/>
            </a:endParaRPr>
          </a:p>
          <a:p>
            <a:pPr indent="-361950" lvl="0" marL="457200" rtl="0" algn="l">
              <a:spcBef>
                <a:spcPts val="0"/>
              </a:spcBef>
              <a:spcAft>
                <a:spcPts val="0"/>
              </a:spcAft>
              <a:buSzPts val="2100"/>
              <a:buFont typeface="Helvetica Neue"/>
              <a:buChar char="•"/>
            </a:pPr>
            <a:r>
              <a:rPr lang="no">
                <a:latin typeface="Helvetica Neue"/>
                <a:ea typeface="Helvetica Neue"/>
                <a:cs typeface="Helvetica Neue"/>
                <a:sym typeface="Helvetica Neue"/>
              </a:rPr>
              <a:t>Forsikring</a:t>
            </a:r>
            <a:endParaRPr>
              <a:latin typeface="Helvetica Neue"/>
              <a:ea typeface="Helvetica Neue"/>
              <a:cs typeface="Helvetica Neue"/>
              <a:sym typeface="Helvetica Neue"/>
            </a:endParaRPr>
          </a:p>
          <a:p>
            <a:pPr indent="-361950" lvl="0" marL="457200" rtl="0" algn="l">
              <a:spcBef>
                <a:spcPts val="0"/>
              </a:spcBef>
              <a:spcAft>
                <a:spcPts val="0"/>
              </a:spcAft>
              <a:buSzPts val="2100"/>
              <a:buFont typeface="Helvetica Neue"/>
              <a:buChar char="•"/>
            </a:pPr>
            <a:r>
              <a:rPr lang="no">
                <a:latin typeface="Helvetica Neue"/>
                <a:ea typeface="Helvetica Neue"/>
                <a:cs typeface="Helvetica Neue"/>
                <a:sym typeface="Helvetica Neue"/>
              </a:rPr>
              <a:t>Fravær</a:t>
            </a:r>
            <a:endParaRPr>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Mer utfordring med jobber</a:t>
            </a:r>
            <a:endParaRPr>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800"/>
              </a:spcBef>
              <a:spcAft>
                <a:spcPts val="0"/>
              </a:spcAft>
              <a:buClr>
                <a:schemeClr val="dk1"/>
              </a:buClr>
              <a:buSzPts val="1100"/>
              <a:buFont typeface="Arial"/>
              <a:buNone/>
            </a:pPr>
            <a:r>
              <a:rPr lang="no">
                <a:latin typeface="Helvetica Neue"/>
                <a:ea typeface="Helvetica Neue"/>
                <a:cs typeface="Helvetica Neue"/>
                <a:sym typeface="Helvetica Neue"/>
              </a:rPr>
              <a:t>Kjenner dere noen som trenger elever? Bedrifter/privatpersoner osv.</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p:txBody>
      </p:sp>
      <p:sp>
        <p:nvSpPr>
          <p:cNvPr id="320" name="Google Shape;320;p48"/>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Jobber &amp; alternative løsninger</a:t>
            </a:r>
            <a:endParaRPr>
              <a:solidFill>
                <a:srgbClr val="0303F3"/>
              </a:solidFill>
              <a:latin typeface="Helvetica Neue"/>
              <a:ea typeface="Helvetica Neue"/>
              <a:cs typeface="Helvetica Neue"/>
              <a:sym typeface="Helvetica Neue"/>
            </a:endParaRPr>
          </a:p>
        </p:txBody>
      </p:sp>
      <p:pic>
        <p:nvPicPr>
          <p:cNvPr id="321" name="Google Shape;321;p48"/>
          <p:cNvPicPr preferRelativeResize="0"/>
          <p:nvPr/>
        </p:nvPicPr>
        <p:blipFill rotWithShape="1">
          <a:blip r:embed="rId4">
            <a:alphaModFix/>
          </a:blip>
          <a:srcRect b="15547" l="28992" r="0" t="0"/>
          <a:stretch/>
        </p:blipFill>
        <p:spPr>
          <a:xfrm>
            <a:off x="5554919" y="1243976"/>
            <a:ext cx="3277379" cy="292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9"/>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327" name="Google Shape;327;p49"/>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328" name="Google Shape;328;p49"/>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sp>
        <p:nvSpPr>
          <p:cNvPr id="329" name="Google Shape;329;p49"/>
          <p:cNvSpPr txBox="1"/>
          <p:nvPr>
            <p:ph idx="4294967295" type="body"/>
          </p:nvPr>
        </p:nvSpPr>
        <p:spPr>
          <a:xfrm>
            <a:off x="311700" y="1152469"/>
            <a:ext cx="3853800" cy="3015000"/>
          </a:xfrm>
          <a:prstGeom prst="rect">
            <a:avLst/>
          </a:prstGeom>
        </p:spPr>
        <p:txBody>
          <a:bodyPr anchorCtr="0" anchor="t" bIns="68575" lIns="68575" spcFirstLastPara="1" rIns="68575" wrap="square" tIns="68575">
            <a:noAutofit/>
          </a:bodyPr>
          <a:lstStyle/>
          <a:p>
            <a:pPr indent="0" lvl="0" marL="0" rtl="0" algn="l">
              <a:spcBef>
                <a:spcPts val="800"/>
              </a:spcBef>
              <a:spcAft>
                <a:spcPts val="0"/>
              </a:spcAft>
              <a:buNone/>
            </a:pPr>
            <a:r>
              <a:rPr lang="no">
                <a:latin typeface="Helvetica Neue"/>
                <a:ea typeface="Helvetica Neue"/>
                <a:cs typeface="Helvetica Neue"/>
                <a:sym typeface="Helvetica Neue"/>
              </a:rPr>
              <a:t>Skap et prosjekt</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Bruk bidra som bankterminal</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Bruk QR-koden</a:t>
            </a:r>
            <a:endParaRPr>
              <a:latin typeface="Helvetica Neue"/>
              <a:ea typeface="Helvetica Neue"/>
              <a:cs typeface="Helvetica Neue"/>
              <a:sym typeface="Helvetica Neue"/>
            </a:endParaRPr>
          </a:p>
          <a:p>
            <a:pPr indent="0" lvl="0" marL="0" rtl="0" algn="l">
              <a:spcBef>
                <a:spcPts val="800"/>
              </a:spcBef>
              <a:spcAft>
                <a:spcPts val="0"/>
              </a:spcAft>
              <a:buNone/>
            </a:pPr>
            <a:r>
              <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Finaniser gjennom kontakter</a:t>
            </a:r>
            <a:endParaRPr>
              <a:latin typeface="Helvetica Neue"/>
              <a:ea typeface="Helvetica Neue"/>
              <a:cs typeface="Helvetica Neue"/>
              <a:sym typeface="Helvetica Neue"/>
            </a:endParaRPr>
          </a:p>
          <a:p>
            <a:pPr indent="0" lvl="0" marL="0" rtl="0" algn="l">
              <a:spcBef>
                <a:spcPts val="800"/>
              </a:spcBef>
              <a:spcAft>
                <a:spcPts val="0"/>
              </a:spcAft>
              <a:buNone/>
            </a:pPr>
            <a:r>
              <a:rPr lang="no">
                <a:latin typeface="Helvetica Neue"/>
                <a:ea typeface="Helvetica Neue"/>
                <a:cs typeface="Helvetica Neue"/>
                <a:sym typeface="Helvetica Neue"/>
              </a:rPr>
              <a:t>eller med sosiale medier</a:t>
            </a:r>
            <a:endParaRPr>
              <a:latin typeface="Helvetica Neue"/>
              <a:ea typeface="Helvetica Neue"/>
              <a:cs typeface="Helvetica Neue"/>
              <a:sym typeface="Helvetica Neue"/>
            </a:endParaRPr>
          </a:p>
        </p:txBody>
      </p:sp>
      <p:sp>
        <p:nvSpPr>
          <p:cNvPr id="330" name="Google Shape;330;p49"/>
          <p:cNvSpPr txBox="1"/>
          <p:nvPr>
            <p:ph idx="4294967295" type="title"/>
          </p:nvPr>
        </p:nvSpPr>
        <p:spPr>
          <a:xfrm>
            <a:off x="311700" y="445025"/>
            <a:ext cx="8520600" cy="5727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no">
                <a:solidFill>
                  <a:srgbClr val="0303F3"/>
                </a:solidFill>
                <a:latin typeface="Helvetica Neue"/>
                <a:ea typeface="Helvetica Neue"/>
                <a:cs typeface="Helvetica Neue"/>
                <a:sym typeface="Helvetica Neue"/>
              </a:rPr>
              <a:t>Bidra.no/od</a:t>
            </a:r>
            <a:endParaRPr>
              <a:solidFill>
                <a:srgbClr val="0303F3"/>
              </a:solidFill>
              <a:latin typeface="Helvetica Neue"/>
              <a:ea typeface="Helvetica Neue"/>
              <a:cs typeface="Helvetica Neue"/>
              <a:sym typeface="Helvetica Neue"/>
            </a:endParaRPr>
          </a:p>
        </p:txBody>
      </p:sp>
      <p:pic>
        <p:nvPicPr>
          <p:cNvPr id="331" name="Google Shape;331;p49"/>
          <p:cNvPicPr preferRelativeResize="0"/>
          <p:nvPr/>
        </p:nvPicPr>
        <p:blipFill>
          <a:blip r:embed="rId4">
            <a:alphaModFix/>
          </a:blip>
          <a:stretch>
            <a:fillRect/>
          </a:stretch>
        </p:blipFill>
        <p:spPr>
          <a:xfrm>
            <a:off x="5208125" y="712650"/>
            <a:ext cx="3156169" cy="31561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0"/>
          <p:cNvSpPr/>
          <p:nvPr/>
        </p:nvSpPr>
        <p:spPr>
          <a:xfrm>
            <a:off x="0" y="4478694"/>
            <a:ext cx="9144000" cy="664800"/>
          </a:xfrm>
          <a:prstGeom prst="rect">
            <a:avLst/>
          </a:prstGeom>
          <a:solidFill>
            <a:srgbClr val="030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descr="OD_White_RGB.png" id="337" name="Google Shape;337;p50"/>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OD_White_RGB.png" id="338" name="Google Shape;338;p50"/>
          <p:cNvPicPr preferRelativeResize="0"/>
          <p:nvPr/>
        </p:nvPicPr>
        <p:blipFill rotWithShape="1">
          <a:blip r:embed="rId3">
            <a:alphaModFix/>
          </a:blip>
          <a:srcRect b="0" l="0" r="0" t="0"/>
          <a:stretch/>
        </p:blipFill>
        <p:spPr>
          <a:xfrm>
            <a:off x="345281" y="4602257"/>
            <a:ext cx="749312" cy="417679"/>
          </a:xfrm>
          <a:prstGeom prst="rect">
            <a:avLst/>
          </a:prstGeom>
          <a:noFill/>
          <a:ln>
            <a:noFill/>
          </a:ln>
        </p:spPr>
      </p:pic>
      <p:pic>
        <p:nvPicPr>
          <p:cNvPr id="339" name="Google Shape;339;p50"/>
          <p:cNvPicPr preferRelativeResize="0"/>
          <p:nvPr/>
        </p:nvPicPr>
        <p:blipFill rotWithShape="1">
          <a:blip r:embed="rId4">
            <a:alphaModFix/>
          </a:blip>
          <a:srcRect b="0" l="17229" r="27582" t="0"/>
          <a:stretch/>
        </p:blipFill>
        <p:spPr>
          <a:xfrm>
            <a:off x="181100" y="592875"/>
            <a:ext cx="2689449" cy="3655150"/>
          </a:xfrm>
          <a:prstGeom prst="rect">
            <a:avLst/>
          </a:prstGeom>
          <a:noFill/>
          <a:ln>
            <a:noFill/>
          </a:ln>
        </p:spPr>
      </p:pic>
      <p:pic>
        <p:nvPicPr>
          <p:cNvPr id="340" name="Google Shape;340;p50"/>
          <p:cNvPicPr preferRelativeResize="0"/>
          <p:nvPr/>
        </p:nvPicPr>
        <p:blipFill rotWithShape="1">
          <a:blip r:embed="rId5">
            <a:alphaModFix/>
          </a:blip>
          <a:srcRect b="0" l="1417" r="2188" t="13088"/>
          <a:stretch/>
        </p:blipFill>
        <p:spPr>
          <a:xfrm>
            <a:off x="2934963" y="592875"/>
            <a:ext cx="3602475" cy="3655150"/>
          </a:xfrm>
          <a:prstGeom prst="rect">
            <a:avLst/>
          </a:prstGeom>
          <a:noFill/>
          <a:ln>
            <a:noFill/>
          </a:ln>
        </p:spPr>
      </p:pic>
      <p:pic>
        <p:nvPicPr>
          <p:cNvPr id="341" name="Google Shape;341;p50"/>
          <p:cNvPicPr preferRelativeResize="0"/>
          <p:nvPr/>
        </p:nvPicPr>
        <p:blipFill rotWithShape="1">
          <a:blip r:embed="rId6">
            <a:alphaModFix/>
          </a:blip>
          <a:srcRect b="0" l="11660" r="58387" t="14456"/>
          <a:stretch/>
        </p:blipFill>
        <p:spPr>
          <a:xfrm>
            <a:off x="6700779" y="592875"/>
            <a:ext cx="2280553" cy="36551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D">
      <a:dk1>
        <a:srgbClr val="000000"/>
      </a:dk1>
      <a:lt1>
        <a:srgbClr val="FFFFFF"/>
      </a:lt1>
      <a:dk2>
        <a:srgbClr val="44546A"/>
      </a:dk2>
      <a:lt2>
        <a:srgbClr val="E7E6E6"/>
      </a:lt2>
      <a:accent1>
        <a:srgbClr val="FFA366"/>
      </a:accent1>
      <a:accent2>
        <a:srgbClr val="5B2EA3"/>
      </a:accent2>
      <a:accent3>
        <a:srgbClr val="0303F3"/>
      </a:accent3>
      <a:accent4>
        <a:srgbClr val="4EDCCA"/>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