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5143500" cx="9144000"/>
  <p:notesSz cx="6858000" cy="9144000"/>
  <p:embeddedFontLst>
    <p:embeddedFont>
      <p:font typeface="Helvetica Neue"/>
      <p:regular r:id="rId18"/>
      <p:bold r:id="rId19"/>
      <p:italic r:id="rId20"/>
      <p:boldItalic r:id="rId21"/>
    </p:embeddedFont>
    <p:embeddedFont>
      <p:font typeface="Unbounded"/>
      <p:regular r:id="rId22"/>
      <p:bold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HelveticaNeue-italic.fntdata"/><Relationship Id="rId11" Type="http://schemas.openxmlformats.org/officeDocument/2006/relationships/slide" Target="slides/slide5.xml"/><Relationship Id="rId22" Type="http://schemas.openxmlformats.org/officeDocument/2006/relationships/font" Target="fonts/Unbounded-regular.fntdata"/><Relationship Id="rId10" Type="http://schemas.openxmlformats.org/officeDocument/2006/relationships/slide" Target="slides/slide4.xml"/><Relationship Id="rId21" Type="http://schemas.openxmlformats.org/officeDocument/2006/relationships/font" Target="fonts/HelveticaNeue-boldItalic.fntdata"/><Relationship Id="rId13" Type="http://schemas.openxmlformats.org/officeDocument/2006/relationships/slide" Target="slides/slide7.xml"/><Relationship Id="rId12" Type="http://schemas.openxmlformats.org/officeDocument/2006/relationships/slide" Target="slides/slide6.xml"/><Relationship Id="rId23" Type="http://schemas.openxmlformats.org/officeDocument/2006/relationships/font" Target="fonts/Unbounded-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2.xml"/><Relationship Id="rId19" Type="http://schemas.openxmlformats.org/officeDocument/2006/relationships/font" Target="fonts/HelveticaNeue-bold.fntdata"/><Relationship Id="rId6" Type="http://schemas.openxmlformats.org/officeDocument/2006/relationships/notesMaster" Target="notesMasters/notesMaster1.xml"/><Relationship Id="rId18" Type="http://schemas.openxmlformats.org/officeDocument/2006/relationships/font" Target="fonts/HelveticaNeue-regular.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92fededad4_1_26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200">
              <a:solidFill>
                <a:schemeClr val="dk1"/>
              </a:solidFill>
            </a:endParaRPr>
          </a:p>
        </p:txBody>
      </p:sp>
      <p:sp>
        <p:nvSpPr>
          <p:cNvPr id="134" name="Google Shape;134;g92fededad4_1_2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92fededad4_1_41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a:solidFill>
                  <a:schemeClr val="dk1"/>
                </a:solidFill>
              </a:rPr>
              <a:t>Helt til sist vil jeg bare komme med følgende oppfordringer: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no">
                <a:solidFill>
                  <a:schemeClr val="dk1"/>
                </a:solidFill>
              </a:rPr>
              <a:t>Ta en titt på od.no for å forstå hva årets prosjekt handler om, og hvilke ressurser som er tilgjengelig for elevene.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no">
                <a:solidFill>
                  <a:schemeClr val="dk1"/>
                </a:solidFill>
              </a:rPr>
              <a:t>Er du lærer? </a:t>
            </a:r>
            <a:r>
              <a:rPr lang="no">
                <a:solidFill>
                  <a:schemeClr val="dk1"/>
                </a:solidFill>
              </a:rPr>
              <a:t>bruk undervisningsressursene på od.no/undervisning, de kan enkelt tas i bruk i ordinær undervisning.</a:t>
            </a:r>
            <a:endParaRPr>
              <a:solidFill>
                <a:schemeClr val="dk1"/>
              </a:solidFill>
            </a:endParaRPr>
          </a:p>
          <a:p>
            <a:pPr indent="-298450" lvl="0" marL="457200" rtl="0" algn="l">
              <a:spcBef>
                <a:spcPts val="0"/>
              </a:spcBef>
              <a:spcAft>
                <a:spcPts val="0"/>
              </a:spcAft>
              <a:buClr>
                <a:schemeClr val="dk1"/>
              </a:buClr>
              <a:buSzPts val="1100"/>
              <a:buChar char="●"/>
            </a:pPr>
            <a:r>
              <a:rPr lang="no">
                <a:solidFill>
                  <a:schemeClr val="dk1"/>
                </a:solidFill>
              </a:rPr>
              <a:t>Trenger elevene hjelp til å skaffe jobb? Tips dem om od.no/jobber og od.no/jobb. Om de lager sin egen jobb, ved f.eks å selge boller, tips dem om å lage en QR-kode for å få betalt!</a:t>
            </a:r>
            <a:endParaRPr>
              <a:solidFill>
                <a:schemeClr val="dk1"/>
              </a:solidFill>
            </a:endParaRPr>
          </a:p>
          <a:p>
            <a:pPr indent="-298450" lvl="0" marL="457200" rtl="0" algn="l">
              <a:spcBef>
                <a:spcPts val="0"/>
              </a:spcBef>
              <a:spcAft>
                <a:spcPts val="0"/>
              </a:spcAft>
              <a:buClr>
                <a:schemeClr val="dk1"/>
              </a:buClr>
              <a:buSzPts val="1100"/>
              <a:buChar char="●"/>
            </a:pPr>
            <a:r>
              <a:rPr lang="no">
                <a:solidFill>
                  <a:schemeClr val="dk1"/>
                </a:solidFill>
              </a:rPr>
              <a:t>Kjenner dere noen som ønsker å bidra? De kan lyse ut jobber på od.no/ansett eller kontakte skolen direkte for jobber til elevene.</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no" sz="1200">
                <a:solidFill>
                  <a:schemeClr val="dk1"/>
                </a:solidFill>
              </a:rPr>
              <a:t>Og aller viktigst: støtt opp om </a:t>
            </a:r>
            <a:r>
              <a:rPr lang="no" sz="1200">
                <a:solidFill>
                  <a:schemeClr val="dk1"/>
                </a:solidFill>
              </a:rPr>
              <a:t>elevenes</a:t>
            </a:r>
            <a:r>
              <a:rPr lang="no" sz="1200">
                <a:solidFill>
                  <a:schemeClr val="dk1"/>
                </a:solidFill>
              </a:rPr>
              <a:t> engasjement!!</a:t>
            </a:r>
            <a:endParaRPr sz="1200">
              <a:solidFill>
                <a:schemeClr val="dk1"/>
              </a:solidFill>
            </a:endParaRPr>
          </a:p>
        </p:txBody>
      </p:sp>
      <p:sp>
        <p:nvSpPr>
          <p:cNvPr id="212" name="Google Shape;212;g92fededad4_1_4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f3035bff9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f3035bff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92fededad4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92fededad4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Hei alle sammen! </a:t>
            </a:r>
            <a:endParaRPr/>
          </a:p>
          <a:p>
            <a:pPr indent="0" lvl="0" marL="0" rtl="0" algn="l">
              <a:spcBef>
                <a:spcPts val="0"/>
              </a:spcBef>
              <a:spcAft>
                <a:spcPts val="0"/>
              </a:spcAft>
              <a:buNone/>
            </a:pPr>
            <a:r>
              <a:rPr lang="no"/>
              <a:t>Nå skal jeg holde en kort presentasjon som tar for seg litt om Operasjon Dagsverk, årets prosjekt og hvordan elever kan skaffe seg jobber.</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92fededad4_1_41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a:solidFill>
                  <a:schemeClr val="dk1"/>
                </a:solidFill>
              </a:rPr>
              <a:t>Operasjon Dagsverk er Norges største solidaritetsaksjon. Helt siden 1964 har ungdommer i Norge gitt én dag av sin utdanning for å hjelpe ungdom i andre deler av verden. </a:t>
            </a:r>
            <a:r>
              <a:rPr lang="no">
                <a:solidFill>
                  <a:schemeClr val="dk1"/>
                </a:solidFill>
              </a:rPr>
              <a:t>Så kanskje har mange av dere også deltatt.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no">
                <a:solidFill>
                  <a:schemeClr val="dk1"/>
                </a:solidFill>
              </a:rPr>
              <a:t>Gjennom OD lærer elevene om et nytt prosjekt hvert år og om globale problemstillinger. </a:t>
            </a:r>
            <a:r>
              <a:rPr lang="no">
                <a:solidFill>
                  <a:schemeClr val="dk1"/>
                </a:solidFill>
              </a:rPr>
              <a:t>Som sikkert mange av dere vet, er Operasjon Dagsverk en todelt aksjon; informasjonskampanjen Internasjonal Uke (IU) og OD-dagen. Under IU får elevene informasjon om prosjektet og  global urettferdighet mer generelt. Her har skolen et eget opplegg som gir elevene den kunnskapen de trenger for å ta et aktivt valg om de ønsker å støtte OD-prosjektet.</a:t>
            </a:r>
            <a:r>
              <a:rPr lang="no">
                <a:solidFill>
                  <a:schemeClr val="dk1"/>
                </a:solidFill>
              </a:rPr>
              <a:t> </a:t>
            </a:r>
            <a:r>
              <a:rPr lang="no">
                <a:solidFill>
                  <a:schemeClr val="dk1"/>
                </a:solidFill>
              </a:rPr>
              <a:t>OD-dagen er et konkret handlingsalternativ for elever som ønsker å gjøre noe med urettferdighet ved jobbe en dag i solidaritet med ungdom andre steder.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no">
                <a:solidFill>
                  <a:schemeClr val="dk1"/>
                </a:solidFill>
              </a:rPr>
              <a:t>OD er av, med og for ungdom. Det er ungdom som arrangerer OD på skolen, ungdom som jobber på OD-dagen og ungdom som mottar pengene som tjenes inn. Men deres rolle som voksne er også viktig. Dere må legge til rette for og støtte opp om elevenes engasjement!</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p:txBody>
      </p:sp>
      <p:sp>
        <p:nvSpPr>
          <p:cNvPr id="149" name="Google Shape;149;g92fededad4_1_4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92fededad4_1_35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no">
                <a:solidFill>
                  <a:schemeClr val="dk1"/>
                </a:solidFill>
                <a:latin typeface="Helvetica Neue"/>
                <a:ea typeface="Helvetica Neue"/>
                <a:cs typeface="Helvetica Neue"/>
                <a:sym typeface="Helvetica Neue"/>
              </a:rPr>
              <a:t>Ungdom og ungdomsorganisasjoner står på frontlinjen og kjemper for ungdom sin rettferdighet. De jobber for å unngå at de selv eller andre de er glad i, tas ut av deres hverdag for å bære et våpen og bli kriminelle. Ungdommen på tvers av organisasjonene skal oppleve fellesskap og at det finnes gode alternativer til rus og kriminalitet og væpnede grupper.</a:t>
            </a:r>
            <a:endParaRPr>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no">
                <a:solidFill>
                  <a:schemeClr val="dk1"/>
                </a:solidFill>
                <a:latin typeface="Helvetica Neue"/>
                <a:ea typeface="Helvetica Neue"/>
                <a:cs typeface="Helvetica Neue"/>
                <a:sym typeface="Helvetica Neue"/>
              </a:rPr>
              <a:t>Noen er så unge som ti år når de rekrutteres til væpnede grupper, fordi de mangler alternativer. Flere steder står 8 av 10 unge helt uten skoletilbud. Antall selvmord blant ungdom øker. </a:t>
            </a:r>
            <a:endParaRPr>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no">
                <a:solidFill>
                  <a:schemeClr val="dk1"/>
                </a:solidFill>
                <a:latin typeface="Helvetica Neue"/>
                <a:ea typeface="Helvetica Neue"/>
                <a:cs typeface="Helvetica Neue"/>
                <a:sym typeface="Helvetica Neue"/>
              </a:rPr>
              <a:t>Ungdom skal oppleve at de blir hørt i saker som angår dem. Colombiansk ungdom skal få de verktøyene de trenger for å kunne påvirke sine egne liv, gjennom lokalmiljøet og politikk.</a:t>
            </a:r>
            <a:endParaRPr>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no">
                <a:solidFill>
                  <a:schemeClr val="dk1"/>
                </a:solidFill>
                <a:latin typeface="Helvetica Neue"/>
                <a:ea typeface="Helvetica Neue"/>
                <a:cs typeface="Helvetica Neue"/>
                <a:sym typeface="Helvetica Neue"/>
              </a:rPr>
              <a:t>Colombia er et av verdens farligste land å være menneskerettighetsforkjemper i. For ungdom handler det ikke bare om beskyttelse, men å styrke sin egen framtid og nåtid. Ungdom trenger trygge fellesskap, muligheter og alternativer til vold slik at frykten aldri overgår håpet for framtiden. Sammen skaper vi et skuddsikkert fellesskap og en skuddsikker framtid.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200">
              <a:solidFill>
                <a:schemeClr val="dk1"/>
              </a:solidFill>
            </a:endParaRPr>
          </a:p>
        </p:txBody>
      </p:sp>
      <p:sp>
        <p:nvSpPr>
          <p:cNvPr id="157" name="Google Shape;157;g92fededad4_1_3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92fededad4_1_36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no">
                <a:solidFill>
                  <a:schemeClr val="dk1"/>
                </a:solidFill>
                <a:latin typeface="Helvetica Neue"/>
                <a:ea typeface="Helvetica Neue"/>
                <a:cs typeface="Helvetica Neue"/>
                <a:sym typeface="Helvetica Neue"/>
              </a:rPr>
              <a:t>OD samarbeider med SAIH og fire av deres lokale partnere som har størst rekkevidde i Cauca-regionen, sørvest for Colombia. En ting alle ungdomsorganisasjoner har til felles, er kampen mot rekruttering av barn og ungdom til væpnede grupper og kriminalitet. Prosjektet skal:</a:t>
            </a:r>
            <a:endParaRPr sz="12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rPr b="1" lang="no" sz="1200">
                <a:solidFill>
                  <a:schemeClr val="dk1"/>
                </a:solidFill>
                <a:latin typeface="Helvetica Neue"/>
                <a:ea typeface="Helvetica Neue"/>
                <a:cs typeface="Helvetica Neue"/>
                <a:sym typeface="Helvetica Neue"/>
              </a:rPr>
              <a:t>1. Støtte ungdomsorganisasjoner som gir alternativ til vold</a:t>
            </a:r>
            <a:endParaRPr sz="1200">
              <a:solidFill>
                <a:schemeClr val="dk1"/>
              </a:solidFill>
              <a:latin typeface="Helvetica Neue"/>
              <a:ea typeface="Helvetica Neue"/>
              <a:cs typeface="Helvetica Neue"/>
              <a:sym typeface="Helvetica Neue"/>
            </a:endParaRPr>
          </a:p>
          <a:p>
            <a:pPr indent="-304800" lvl="0" marL="457200" rtl="0" algn="l">
              <a:lnSpc>
                <a:spcPct val="100000"/>
              </a:lnSpc>
              <a:spcBef>
                <a:spcPts val="1500"/>
              </a:spcBef>
              <a:spcAft>
                <a:spcPts val="0"/>
              </a:spcAft>
              <a:buClr>
                <a:schemeClr val="dk1"/>
              </a:buClr>
              <a:buSzPts val="1200"/>
              <a:buFont typeface="Helvetica Neue"/>
              <a:buChar char="-"/>
            </a:pPr>
            <a:r>
              <a:rPr lang="no" sz="1200">
                <a:solidFill>
                  <a:schemeClr val="dk1"/>
                </a:solidFill>
                <a:latin typeface="Helvetica Neue"/>
                <a:ea typeface="Helvetica Neue"/>
                <a:cs typeface="Helvetica Neue"/>
                <a:sym typeface="Helvetica Neue"/>
              </a:rPr>
              <a:t>Ungdommene på tvers av organisasjonene skal oppleve fellesskap og at det finnes gode alternativer til rus, kriminalitet og væpnede grupper. De skal skape alternativer til vold og trygge møteplasser gjennom blant annet opplæring i konfliktløsning  </a:t>
            </a:r>
            <a:endParaRPr sz="1500">
              <a:solidFill>
                <a:schemeClr val="dk1"/>
              </a:solidFill>
              <a:latin typeface="Helvetica Neue"/>
              <a:ea typeface="Helvetica Neue"/>
              <a:cs typeface="Helvetica Neue"/>
              <a:sym typeface="Helvetica Neue"/>
            </a:endParaRPr>
          </a:p>
          <a:p>
            <a:pPr indent="0" lvl="0" marL="0" rtl="0" algn="l">
              <a:lnSpc>
                <a:spcPct val="100000"/>
              </a:lnSpc>
              <a:spcBef>
                <a:spcPts val="1500"/>
              </a:spcBef>
              <a:spcAft>
                <a:spcPts val="0"/>
              </a:spcAft>
              <a:buNone/>
            </a:pPr>
            <a:r>
              <a:rPr b="1" lang="no" sz="1200">
                <a:solidFill>
                  <a:schemeClr val="dk1"/>
                </a:solidFill>
                <a:latin typeface="Helvetica Neue"/>
                <a:ea typeface="Helvetica Neue"/>
                <a:cs typeface="Helvetica Neue"/>
                <a:sym typeface="Helvetica Neue"/>
              </a:rPr>
              <a:t>2. Bygge nettverk og holde kurs for unge slik at de blir sterkere rustet til å stå imot rekruttering</a:t>
            </a:r>
            <a:endParaRPr sz="1200">
              <a:solidFill>
                <a:schemeClr val="dk1"/>
              </a:solidFill>
              <a:latin typeface="Helvetica Neue"/>
              <a:ea typeface="Helvetica Neue"/>
              <a:cs typeface="Helvetica Neue"/>
              <a:sym typeface="Helvetica Neue"/>
            </a:endParaRPr>
          </a:p>
          <a:p>
            <a:pPr indent="-311150" lvl="0" marL="457200" rtl="0" algn="l">
              <a:lnSpc>
                <a:spcPct val="115000"/>
              </a:lnSpc>
              <a:spcBef>
                <a:spcPts val="1500"/>
              </a:spcBef>
              <a:spcAft>
                <a:spcPts val="0"/>
              </a:spcAft>
              <a:buClr>
                <a:schemeClr val="dk1"/>
              </a:buClr>
              <a:buSzPts val="1300"/>
              <a:buFont typeface="Helvetica Neue"/>
              <a:buChar char="-"/>
            </a:pPr>
            <a:r>
              <a:rPr lang="no" sz="1200">
                <a:solidFill>
                  <a:schemeClr val="dk1"/>
                </a:solidFill>
                <a:latin typeface="Helvetica Neue"/>
                <a:ea typeface="Helvetica Neue"/>
                <a:cs typeface="Helvetica Neue"/>
                <a:sym typeface="Helvetica Neue"/>
              </a:rPr>
              <a:t>Ungdom skal få tryggheten og støtten de trenger for å stå imot rekruttering til væpnede grupper og kriminelle miljøer. Traumebehandling, støttegrupper og kurs i livsmestring er viktige tiltak for å gjøre ungdom i Colombia sterkere rustet. </a:t>
            </a:r>
            <a:endParaRPr sz="1200">
              <a:solidFill>
                <a:schemeClr val="dk1"/>
              </a:solidFill>
              <a:latin typeface="Helvetica Neue"/>
              <a:ea typeface="Helvetica Neue"/>
              <a:cs typeface="Helvetica Neue"/>
              <a:sym typeface="Helvetica Neue"/>
            </a:endParaRPr>
          </a:p>
          <a:p>
            <a:pPr indent="0" lvl="0" marL="457200" rtl="0" algn="l">
              <a:lnSpc>
                <a:spcPct val="115000"/>
              </a:lnSpc>
              <a:spcBef>
                <a:spcPts val="0"/>
              </a:spcBef>
              <a:spcAft>
                <a:spcPts val="0"/>
              </a:spcAft>
              <a:buNone/>
            </a:pPr>
            <a:r>
              <a:t/>
            </a:r>
            <a:endParaRPr sz="14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b="1" lang="no" sz="1200">
                <a:solidFill>
                  <a:schemeClr val="dk1"/>
                </a:solidFill>
                <a:latin typeface="Helvetica Neue"/>
                <a:ea typeface="Helvetica Neue"/>
                <a:cs typeface="Helvetica Neue"/>
                <a:sym typeface="Helvetica Neue"/>
              </a:rPr>
              <a:t>3. Påvirke politikerne</a:t>
            </a:r>
            <a:endParaRPr sz="1200">
              <a:solidFill>
                <a:schemeClr val="dk1"/>
              </a:solidFill>
              <a:latin typeface="Helvetica Neue"/>
              <a:ea typeface="Helvetica Neue"/>
              <a:cs typeface="Helvetica Neue"/>
              <a:sym typeface="Helvetica Neue"/>
            </a:endParaRPr>
          </a:p>
          <a:p>
            <a:pPr indent="-311150" lvl="0" marL="457200" rtl="0" algn="l">
              <a:lnSpc>
                <a:spcPct val="115000"/>
              </a:lnSpc>
              <a:spcBef>
                <a:spcPts val="1500"/>
              </a:spcBef>
              <a:spcAft>
                <a:spcPts val="0"/>
              </a:spcAft>
              <a:buClr>
                <a:schemeClr val="dk1"/>
              </a:buClr>
              <a:buSzPts val="1300"/>
              <a:buFont typeface="Helvetica Neue"/>
              <a:buChar char="-"/>
            </a:pPr>
            <a:r>
              <a:rPr lang="no" sz="1200">
                <a:solidFill>
                  <a:schemeClr val="dk1"/>
                </a:solidFill>
                <a:latin typeface="Helvetica Neue"/>
                <a:ea typeface="Helvetica Neue"/>
                <a:cs typeface="Helvetica Neue"/>
                <a:sym typeface="Helvetica Neue"/>
              </a:rPr>
              <a:t>Ungdom skal oppleve at de blir hørt i saker som angår dem. Colombiansk ungdom skal få de verktøyene de trenger for å kunne påvirke sine egne liv, gjennom lokalmiljøet og politikk. Dette skal de gjøre gjennom blant annet opplæring i politisk påvirkning, ledertrening og de skal utarbeide et forslag til en utdanningsreform. </a:t>
            </a:r>
            <a:endParaRPr sz="1400">
              <a:solidFill>
                <a:schemeClr val="dk1"/>
              </a:solidFill>
              <a:latin typeface="Helvetica Neue"/>
              <a:ea typeface="Helvetica Neue"/>
              <a:cs typeface="Helvetica Neue"/>
              <a:sym typeface="Helvetica Neue"/>
            </a:endParaRPr>
          </a:p>
        </p:txBody>
      </p:sp>
      <p:sp>
        <p:nvSpPr>
          <p:cNvPr id="167" name="Google Shape;167;g92fededad4_1_3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92fededad4_1_37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a:solidFill>
                  <a:schemeClr val="dk1"/>
                </a:solidFill>
              </a:rPr>
              <a:t>Årets OD-kampanje tar for seg sentrale tema som gode og dårlige fellesskap, identitet og urfolk.</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i="1" lang="no">
                <a:solidFill>
                  <a:schemeClr val="dk1"/>
                </a:solidFill>
              </a:rPr>
              <a:t>(fortell gjerne litt mer om de ulike temaene i kampanjen:)</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highlight>
                <a:srgbClr val="FFFF00"/>
              </a:highlight>
            </a:endParaRPr>
          </a:p>
          <a:p>
            <a:pPr indent="0" lvl="0" marL="0" rtl="0" algn="l">
              <a:lnSpc>
                <a:spcPct val="115000"/>
              </a:lnSpc>
              <a:spcBef>
                <a:spcPts val="0"/>
              </a:spcBef>
              <a:spcAft>
                <a:spcPts val="0"/>
              </a:spcAft>
              <a:buClr>
                <a:schemeClr val="dk1"/>
              </a:buClr>
              <a:buSzPts val="1100"/>
              <a:buFont typeface="Arial"/>
              <a:buNone/>
            </a:pPr>
            <a:r>
              <a:rPr b="1" i="1" lang="no">
                <a:solidFill>
                  <a:schemeClr val="dk1"/>
                </a:solidFill>
                <a:latin typeface="Helvetica Neue"/>
                <a:ea typeface="Helvetica Neue"/>
                <a:cs typeface="Helvetica Neue"/>
                <a:sym typeface="Helvetica Neue"/>
              </a:rPr>
              <a:t>1. Gode og dårlige fellesskap</a:t>
            </a:r>
            <a:endParaRPr b="1" i="1">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i="1" lang="no">
                <a:solidFill>
                  <a:schemeClr val="dk1"/>
                </a:solidFill>
                <a:latin typeface="Helvetica Neue"/>
                <a:ea typeface="Helvetica Neue"/>
                <a:cs typeface="Helvetica Neue"/>
                <a:sym typeface="Helvetica Neue"/>
              </a:rPr>
              <a:t>Finnes det bare gode fellesskap? Og kan dårlige fellesskap oppleves som gode? Et fellesskap kjennetegnes ofte med et samhold, et sted der vi føler oss hjemme, og et sted der vi får muligheter. Mange vil kanskje mene at et fellesskap må være fysisk, men må det egentlig det? Ungdom bruker digitale fellesskap hver dag. Det knytter dem sammen med likesinnede, og følelsen av et fellesskap kan oppleves like sterkt som et fysisk. Men hva skjer når følelsen av fellesskap overgår alt, og ytringene i fellesskapet fremmer voldelige og ekstreme handlinger?</a:t>
            </a:r>
            <a:endParaRPr i="1">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i="1">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b="1" i="1" lang="no">
                <a:solidFill>
                  <a:schemeClr val="dk1"/>
                </a:solidFill>
                <a:latin typeface="Helvetica Neue"/>
                <a:ea typeface="Helvetica Neue"/>
                <a:cs typeface="Helvetica Neue"/>
                <a:sym typeface="Helvetica Neue"/>
              </a:rPr>
              <a:t>2. Identitet</a:t>
            </a:r>
            <a:endParaRPr b="1" i="1">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i="1" lang="no">
                <a:solidFill>
                  <a:schemeClr val="dk1"/>
                </a:solidFill>
                <a:latin typeface="Helvetica Neue"/>
                <a:ea typeface="Helvetica Neue"/>
                <a:cs typeface="Helvetica Neue"/>
                <a:sym typeface="Helvetica Neue"/>
              </a:rPr>
              <a:t>Hvordan vi opplever oss selv i likhet og forskjell fra andre mennesker er kjernen i vår identitet. En identitet kan være både personlig og kollektiv, samtidig som den kan handle om kjønn og etnisitet. Vi kan føle fellesskap i vår identitet, og vi kan kjenne på ensomheten. Selv om identitet stiller spørsmålet om hvem du er, betyr ikke det at identiteten er konstant. Vi kan endre identitet hele livet og vi kan endre identitet flere ganger i løpet av dagen.  Hvem er du i familien, i vennegjengen, i idrettslaget og på skolen? </a:t>
            </a:r>
            <a:endParaRPr i="1">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i="1">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b="1" i="1" lang="no">
                <a:solidFill>
                  <a:schemeClr val="dk1"/>
                </a:solidFill>
                <a:latin typeface="Helvetica Neue"/>
                <a:ea typeface="Helvetica Neue"/>
                <a:cs typeface="Helvetica Neue"/>
                <a:sym typeface="Helvetica Neue"/>
              </a:rPr>
              <a:t>3. Urfolk</a:t>
            </a:r>
            <a:endParaRPr b="1" i="1">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i="1" lang="no">
                <a:solidFill>
                  <a:schemeClr val="dk1"/>
                </a:solidFill>
                <a:latin typeface="Helvetica Neue"/>
                <a:ea typeface="Helvetica Neue"/>
                <a:cs typeface="Helvetica Neue"/>
                <a:sym typeface="Helvetica Neue"/>
              </a:rPr>
              <a:t>Territorier og retten på disse er essensen i mange konflikter over hele verden. Definisjonen og uttrykket urfolk kommer fra at områder er blitt erobret av andre. Colombia er ingen unntak, og de territoriale rettighetene står sentralt i konflikten. Urfolk ønsker å verne om sitt område, språk, kultur og levemåte slik at den ikke dør ut. Enklere sagt; den kollektive identiteten. I Norge er vi dessverre ikke noe bedre til å anerkjenne urfolk. Vi må helt til i år, 2023 at samene fikk status som urfolk i grunnloven, og Fosen-saken er nok et eksempel der territoriale rettigheter blir brutt </a:t>
            </a:r>
            <a:r>
              <a:rPr i="1" lang="no">
                <a:solidFill>
                  <a:srgbClr val="222222"/>
                </a:solidFill>
                <a:latin typeface="Helvetica Neue"/>
                <a:ea typeface="Helvetica Neue"/>
                <a:cs typeface="Helvetica Neue"/>
                <a:sym typeface="Helvetica Neue"/>
              </a:rPr>
              <a:t>av staten.</a:t>
            </a:r>
            <a:endParaRPr i="1">
              <a:solidFill>
                <a:srgbClr val="22222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i="1">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rPr lang="no">
                <a:solidFill>
                  <a:schemeClr val="dk1"/>
                </a:solidFill>
              </a:rPr>
              <a:t>Disse temaene er noe alle ungdom i både Norge og Colombia har kjennskap til og også føler nærhet til. De kan brukes som innfallsvinkel til å snakke om årets OD. </a:t>
            </a:r>
            <a:endParaRPr>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90000"/>
              </a:lnSpc>
              <a:spcBef>
                <a:spcPts val="800"/>
              </a:spcBef>
              <a:spcAft>
                <a:spcPts val="0"/>
              </a:spcAft>
              <a:buClr>
                <a:schemeClr val="dk1"/>
              </a:buClr>
              <a:buSzPts val="1100"/>
              <a:buFont typeface="Arial"/>
              <a:buNone/>
            </a:pPr>
            <a:r>
              <a:t/>
            </a:r>
            <a:endParaRPr sz="1200">
              <a:solidFill>
                <a:schemeClr val="dk1"/>
              </a:solidFill>
              <a:highlight>
                <a:srgbClr val="FFFF00"/>
              </a:highlight>
              <a:latin typeface="Helvetica Neue"/>
              <a:ea typeface="Helvetica Neue"/>
              <a:cs typeface="Helvetica Neue"/>
              <a:sym typeface="Helvetica Neue"/>
            </a:endParaRPr>
          </a:p>
        </p:txBody>
      </p:sp>
      <p:sp>
        <p:nvSpPr>
          <p:cNvPr id="177" name="Google Shape;177;g92fededad4_1_3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610ee7e06b_0_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b="1" lang="no">
                <a:solidFill>
                  <a:schemeClr val="dk1"/>
                </a:solidFill>
              </a:rPr>
              <a:t>OD tilbyr</a:t>
            </a:r>
            <a:r>
              <a:rPr lang="no">
                <a:solidFill>
                  <a:schemeClr val="dk1"/>
                </a:solidFill>
              </a:rPr>
              <a:t> undervisningsopplegg, praktiske øvelser, en temaside, filmer og foredrag om årets prosjekt, og  tematikk, og global urettferdighet generelt. Alt finnes på od.no/undervisning og alt er gratis å ta i bruk.</a:t>
            </a:r>
            <a:endParaRPr>
              <a:solidFill>
                <a:schemeClr val="dk1"/>
              </a:solidFill>
            </a:endParaRPr>
          </a:p>
          <a:p>
            <a:pPr indent="0" lvl="0" marL="0" rtl="0" algn="l">
              <a:lnSpc>
                <a:spcPct val="90000"/>
              </a:lnSpc>
              <a:spcBef>
                <a:spcPts val="800"/>
              </a:spcBef>
              <a:spcAft>
                <a:spcPts val="0"/>
              </a:spcAft>
              <a:buClr>
                <a:schemeClr val="dk1"/>
              </a:buClr>
              <a:buSzPts val="1100"/>
              <a:buFont typeface="Arial"/>
              <a:buNone/>
            </a:pPr>
            <a:r>
              <a:rPr lang="no">
                <a:solidFill>
                  <a:schemeClr val="dk1"/>
                </a:solidFill>
              </a:rPr>
              <a:t>V</a:t>
            </a:r>
            <a:r>
              <a:rPr lang="no">
                <a:solidFill>
                  <a:schemeClr val="dk1"/>
                </a:solidFill>
              </a:rPr>
              <a:t>i kan bestille foredrag om verdensproblematikk eller Årets prosjekt, i tillegg til en øvelse fra OD.</a:t>
            </a:r>
            <a:r>
              <a:rPr i="1" lang="no">
                <a:solidFill>
                  <a:schemeClr val="dk1"/>
                </a:solidFill>
              </a:rPr>
              <a:t> (Mer info på od.no/foredrag</a:t>
            </a:r>
            <a:r>
              <a:rPr i="1" lang="no">
                <a:solidFill>
                  <a:schemeClr val="dk1"/>
                </a:solidFill>
              </a:rPr>
              <a:t>).</a:t>
            </a:r>
            <a:endParaRPr i="1">
              <a:solidFill>
                <a:schemeClr val="dk1"/>
              </a:solidFill>
            </a:endParaRPr>
          </a:p>
          <a:p>
            <a:pPr indent="0" lvl="0" marL="0" rtl="0" algn="l">
              <a:lnSpc>
                <a:spcPct val="90000"/>
              </a:lnSpc>
              <a:spcBef>
                <a:spcPts val="800"/>
              </a:spcBef>
              <a:spcAft>
                <a:spcPts val="0"/>
              </a:spcAft>
              <a:buClr>
                <a:schemeClr val="dk1"/>
              </a:buClr>
              <a:buSzPts val="1100"/>
              <a:buFont typeface="Arial"/>
              <a:buNone/>
            </a:pPr>
            <a:r>
              <a:rPr lang="no">
                <a:solidFill>
                  <a:schemeClr val="dk1"/>
                </a:solidFill>
              </a:rPr>
              <a:t>ODs undervisningsressurser er i tråd med læreplanene (LK20), og </a:t>
            </a:r>
            <a:r>
              <a:rPr lang="no">
                <a:solidFill>
                  <a:schemeClr val="dk1"/>
                </a:solidFill>
              </a:rPr>
              <a:t>legger opp til aktivitet og deltakelse som igjen fremmer refleksjon, dialog og mening. Ressursene kan tas i bruk i ordinær undervisning og under Internasjonal Uke (IU), slik at elevene får den kunnskapen de trenger for å kunne ta et aktivt valg om de ønsker å støtte prosjektet ved å jobbe på OD-dagen.</a:t>
            </a:r>
            <a:endParaRPr>
              <a:solidFill>
                <a:schemeClr val="dk1"/>
              </a:solidFill>
            </a:endParaRPr>
          </a:p>
          <a:p>
            <a:pPr indent="0" lvl="0" marL="0" rtl="0" algn="l">
              <a:lnSpc>
                <a:spcPct val="90000"/>
              </a:lnSpc>
              <a:spcBef>
                <a:spcPts val="8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no">
                <a:solidFill>
                  <a:schemeClr val="dk1"/>
                </a:solidFill>
                <a:latin typeface="Helvetica Neue"/>
                <a:ea typeface="Helvetica Neue"/>
                <a:cs typeface="Helvetica Neue"/>
                <a:sym typeface="Helvetica Neue"/>
              </a:rPr>
              <a:t>Tverrfaglige temaer: </a:t>
            </a:r>
            <a:r>
              <a:rPr lang="no">
                <a:solidFill>
                  <a:schemeClr val="dk1"/>
                </a:solidFill>
                <a:latin typeface="Helvetica Neue"/>
                <a:ea typeface="Helvetica Neue"/>
                <a:cs typeface="Helvetica Neue"/>
                <a:sym typeface="Helvetica Neue"/>
              </a:rPr>
              <a:t>Bærekraftig utvikling, demokrati og medborgerskap &amp;  folkehelse og livsmestring peker alle på aktuelle samfunnsutfordringer vi står ovenfor, og henger sammen. Hvert tema kan sies å representere et nivå: globalt, samfunn og individ. For å løse utfordringer vi står ovenfor, trenger vi et sterkt og robust demokrati, bestående av individer som har kompetanse for å aktivt delta i samfunnet. De tverrfaglige temaene kan brukes som gjensidig avhengige innfallsvinkler til undervisning om årets OD-prosjekt: 1. Ungdom i Colombia trenger alternativer til vold (utdanning og trygge fellesskap) for å 2. stå sammen mot rekruttering for å påvirke myndighetene for å 3. skape en felles, ikke-voldelig fremtid. </a:t>
            </a:r>
            <a:endParaRPr>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b="1" lang="no">
                <a:solidFill>
                  <a:schemeClr val="dk1"/>
                </a:solidFill>
                <a:latin typeface="Helvetica Neue"/>
                <a:ea typeface="Helvetica Neue"/>
                <a:cs typeface="Helvetica Neue"/>
                <a:sym typeface="Helvetica Neue"/>
              </a:rPr>
              <a:t>Elevmedvirkning og demokratisk deltakelse -</a:t>
            </a:r>
            <a:r>
              <a:rPr lang="no">
                <a:solidFill>
                  <a:schemeClr val="dk1"/>
                </a:solidFill>
                <a:latin typeface="Helvetica Neue"/>
                <a:ea typeface="Helvetica Neue"/>
                <a:cs typeface="Helvetica Neue"/>
                <a:sym typeface="Helvetica Neue"/>
              </a:rPr>
              <a:t> OD er av, med og for ungdom. Elevene har stemt frem prosjektet, meldt på skolen og arrangerer Internasjonal Uke. Deltakelse kan dermed knyttes til læreplanens mål om elevmedvirkning. Å jobbe på OD-dagen er et konkret handlingsalternativ som tas etter Internasjonal Uke for elevene som ønsker å gi en dag av sin utdanning i solidaritet med ungdom i Colombia og dermed en måte å </a:t>
            </a:r>
            <a:r>
              <a:rPr lang="no">
                <a:solidFill>
                  <a:schemeClr val="dk1"/>
                </a:solidFill>
              </a:rPr>
              <a:t>praktisere påvirkningsarbeid og styrke elevers demokratideltakelse.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rPr lang="no">
                <a:solidFill>
                  <a:schemeClr val="dk1"/>
                </a:solidFill>
              </a:rPr>
              <a:t>Når elevene ser at deres valg og deres innsats har betydning, vil det også skape håp og engasjement for en mer bærekraftig og rettferdig verden. Og dette er ganske likt læreplanenes innhold, der den aktive eleven som utforsker, stiller spørsmål, skaper og deltar er tydelig til stede!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00"/>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lnSpc>
                <a:spcPct val="90000"/>
              </a:lnSpc>
              <a:spcBef>
                <a:spcPts val="800"/>
              </a:spcBef>
              <a:spcAft>
                <a:spcPts val="0"/>
              </a:spcAft>
              <a:buClr>
                <a:schemeClr val="dk1"/>
              </a:buClr>
              <a:buSzPts val="1100"/>
              <a:buFont typeface="Arial"/>
              <a:buNone/>
            </a:pPr>
            <a:r>
              <a:t/>
            </a:r>
            <a:endParaRPr sz="1200">
              <a:solidFill>
                <a:schemeClr val="dk1"/>
              </a:solidFill>
              <a:highlight>
                <a:srgbClr val="FFFF00"/>
              </a:highlight>
              <a:latin typeface="Helvetica Neue"/>
              <a:ea typeface="Helvetica Neue"/>
              <a:cs typeface="Helvetica Neue"/>
              <a:sym typeface="Helvetica Neue"/>
            </a:endParaRPr>
          </a:p>
        </p:txBody>
      </p:sp>
      <p:sp>
        <p:nvSpPr>
          <p:cNvPr id="186" name="Google Shape;186;g2610ee7e06b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92fededad4_1_38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a:solidFill>
                  <a:schemeClr val="dk1"/>
                </a:solidFill>
              </a:rPr>
              <a:t>På OD-dagen jobber elevene som ønsker det.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no">
                <a:solidFill>
                  <a:schemeClr val="dk1"/>
                </a:solidFill>
              </a:rPr>
              <a:t>Aller først litt om det praktiske: </a:t>
            </a:r>
            <a:endParaRPr>
              <a:solidFill>
                <a:schemeClr val="dk1"/>
              </a:solidFill>
            </a:endParaRPr>
          </a:p>
          <a:p>
            <a:pPr indent="-298450" lvl="0" marL="457200" rtl="0" algn="l">
              <a:spcBef>
                <a:spcPts val="0"/>
              </a:spcBef>
              <a:spcAft>
                <a:spcPts val="0"/>
              </a:spcAft>
              <a:buClr>
                <a:schemeClr val="dk1"/>
              </a:buClr>
              <a:buSzPts val="1100"/>
              <a:buChar char="-"/>
            </a:pPr>
            <a:r>
              <a:rPr lang="no">
                <a:solidFill>
                  <a:schemeClr val="dk1"/>
                </a:solidFill>
              </a:rPr>
              <a:t>Elevene er forsikret gjennom skolen når de jobber på OD-dagen</a:t>
            </a:r>
            <a:endParaRPr>
              <a:solidFill>
                <a:schemeClr val="dk1"/>
              </a:solidFill>
            </a:endParaRPr>
          </a:p>
          <a:p>
            <a:pPr indent="-298450" lvl="0" marL="457200" rtl="0" algn="l">
              <a:spcBef>
                <a:spcPts val="0"/>
              </a:spcBef>
              <a:spcAft>
                <a:spcPts val="0"/>
              </a:spcAft>
              <a:buClr>
                <a:schemeClr val="dk1"/>
              </a:buClr>
              <a:buSzPts val="1100"/>
              <a:buChar char="-"/>
            </a:pPr>
            <a:r>
              <a:rPr lang="no">
                <a:solidFill>
                  <a:schemeClr val="dk1"/>
                </a:solidFill>
              </a:rPr>
              <a:t>Elevene som ikke jobber må møte på skolen for eget opplegg for å ikke få fravær</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no">
                <a:solidFill>
                  <a:schemeClr val="dk1"/>
                </a:solidFill>
              </a:rPr>
              <a:t>Hvordan finne jobber?</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no">
                <a:solidFill>
                  <a:schemeClr val="dk1"/>
                </a:solidFill>
              </a:rPr>
              <a:t>Elever kan finne seg jobb selv eller via od.no/jobb, der </a:t>
            </a:r>
            <a:r>
              <a:rPr lang="no">
                <a:solidFill>
                  <a:schemeClr val="dk1"/>
                </a:solidFill>
              </a:rPr>
              <a:t>det legges ut jobber over hele Norge fortløpende.</a:t>
            </a:r>
            <a:r>
              <a:rPr lang="no">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Char char="●"/>
            </a:pPr>
            <a:r>
              <a:rPr lang="no">
                <a:solidFill>
                  <a:schemeClr val="dk1"/>
                </a:solidFill>
              </a:rPr>
              <a:t>Skolen/foresatte kan også kontakte bedrifter/personer i nærområdet og spørre om de vil utlyse jobber!  Mal til skriv ligger på od.no og jobber kan legges ut på od.no/støtt. </a:t>
            </a:r>
            <a:r>
              <a:rPr lang="no">
                <a:solidFill>
                  <a:schemeClr val="dk1"/>
                </a:solidFill>
                <a:latin typeface="Helvetica Neue"/>
                <a:ea typeface="Helvetica Neue"/>
                <a:cs typeface="Helvetica Neue"/>
                <a:sym typeface="Helvetica Neue"/>
              </a:rPr>
              <a:t>Om bedriften ikke har jobber å utlyse, kan de sponse elevene med penger.</a:t>
            </a:r>
            <a:endParaRPr>
              <a:solidFill>
                <a:schemeClr val="dk1"/>
              </a:solidFill>
            </a:endParaRPr>
          </a:p>
          <a:p>
            <a:pPr indent="-298450" lvl="0" marL="457200" rtl="0" algn="l">
              <a:spcBef>
                <a:spcPts val="0"/>
              </a:spcBef>
              <a:spcAft>
                <a:spcPts val="0"/>
              </a:spcAft>
              <a:buClr>
                <a:schemeClr val="dk1"/>
              </a:buClr>
              <a:buSzPts val="1100"/>
              <a:buFont typeface="Helvetica Neue"/>
              <a:buChar char="●"/>
            </a:pPr>
            <a:r>
              <a:rPr lang="no">
                <a:solidFill>
                  <a:schemeClr val="dk1"/>
                </a:solidFill>
              </a:rPr>
              <a:t>Elevene kan alene, sammen i grupper, klassevis eller hele skolen samlet jobbe med et felles prosjekt eller arrangement. Det ligger tips på od.no/jobb</a:t>
            </a:r>
            <a:endParaRPr>
              <a:solidFill>
                <a:schemeClr val="dk1"/>
              </a:solidFill>
            </a:endParaRPr>
          </a:p>
          <a:p>
            <a:pPr indent="-298450" lvl="0" marL="457200" rtl="0" algn="l">
              <a:spcBef>
                <a:spcPts val="0"/>
              </a:spcBef>
              <a:spcAft>
                <a:spcPts val="0"/>
              </a:spcAft>
              <a:buClr>
                <a:schemeClr val="dk1"/>
              </a:buClr>
              <a:buSzPts val="1100"/>
              <a:buFont typeface="Helvetica Neue"/>
              <a:buChar char="●"/>
            </a:pPr>
            <a:r>
              <a:rPr lang="no">
                <a:solidFill>
                  <a:schemeClr val="dk1"/>
                </a:solidFill>
                <a:latin typeface="Helvetica Neue"/>
                <a:ea typeface="Helvetica Neue"/>
                <a:cs typeface="Helvetica Neue"/>
                <a:sym typeface="Helvetica Neue"/>
              </a:rPr>
              <a:t>Arbeidsgiver kan betale for elever på betale.od.no med Vipps, kort eller faktura. Elever eller grupper kan lage egen QR-kode for å få betalt med Vipps og kort. Les mer på od.no/betaling. </a:t>
            </a:r>
            <a:endParaRPr>
              <a:solidFill>
                <a:schemeClr val="dk1"/>
              </a:solidFill>
              <a:highlight>
                <a:srgbClr val="FFFF00"/>
              </a:highlight>
            </a:endParaRPr>
          </a:p>
          <a:p>
            <a:pPr indent="-298450" lvl="0" marL="457200" rtl="0" algn="l">
              <a:spcBef>
                <a:spcPts val="0"/>
              </a:spcBef>
              <a:spcAft>
                <a:spcPts val="0"/>
              </a:spcAft>
              <a:buClr>
                <a:schemeClr val="dk1"/>
              </a:buClr>
              <a:buSzPts val="1100"/>
              <a:buFont typeface="Helvetica Neue"/>
              <a:buChar char="●"/>
            </a:pPr>
            <a:r>
              <a:rPr lang="no">
                <a:solidFill>
                  <a:srgbClr val="FF0000"/>
                </a:solidFill>
                <a:highlight>
                  <a:srgbClr val="FFFF00"/>
                </a:highlight>
              </a:rPr>
              <a:t>Om dere allerede har planlagt hvordan dere organiserer OD-dagen hos dere, eller kan dere legge inn info her (f.eks info om jobber skolen har skaffet, link/QR-kode om dere har laget felles prosjekt på betale.od.no, frist for innbetaling el.)</a:t>
            </a:r>
            <a:endParaRPr>
              <a:solidFill>
                <a:srgbClr val="FF0000"/>
              </a:solidFill>
              <a:highlight>
                <a:srgbClr val="FFFF00"/>
              </a:highlight>
            </a:endParaRPr>
          </a:p>
          <a:p>
            <a:pPr indent="0" lvl="0" marL="0" rtl="0" algn="l">
              <a:lnSpc>
                <a:spcPct val="90000"/>
              </a:lnSpc>
              <a:spcBef>
                <a:spcPts val="800"/>
              </a:spcBef>
              <a:spcAft>
                <a:spcPts val="0"/>
              </a:spcAft>
              <a:buNone/>
            </a:pPr>
            <a:r>
              <a:t/>
            </a:r>
            <a:endParaRPr sz="2100">
              <a:solidFill>
                <a:schemeClr val="dk1"/>
              </a:solidFill>
              <a:highlight>
                <a:srgbClr val="FFFF00"/>
              </a:highlight>
              <a:latin typeface="Helvetica Neue"/>
              <a:ea typeface="Helvetica Neue"/>
              <a:cs typeface="Helvetica Neue"/>
              <a:sym typeface="Helvetica Neue"/>
            </a:endParaRPr>
          </a:p>
          <a:p>
            <a:pPr indent="0" lvl="0" marL="0" rtl="0" algn="l">
              <a:lnSpc>
                <a:spcPct val="90000"/>
              </a:lnSpc>
              <a:spcBef>
                <a:spcPts val="800"/>
              </a:spcBef>
              <a:spcAft>
                <a:spcPts val="0"/>
              </a:spcAft>
              <a:buNone/>
            </a:pPr>
            <a:r>
              <a:t/>
            </a:r>
            <a:endParaRPr sz="2100">
              <a:solidFill>
                <a:schemeClr val="dk1"/>
              </a:solidFill>
              <a:highlight>
                <a:srgbClr val="FFFF00"/>
              </a:highlight>
              <a:latin typeface="Helvetica Neue"/>
              <a:ea typeface="Helvetica Neue"/>
              <a:cs typeface="Helvetica Neue"/>
              <a:sym typeface="Helvetica Neue"/>
            </a:endParaRPr>
          </a:p>
        </p:txBody>
      </p:sp>
      <p:sp>
        <p:nvSpPr>
          <p:cNvPr id="195" name="Google Shape;195;g92fededad4_1_3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92fededad4_1_40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200">
              <a:solidFill>
                <a:schemeClr val="dk1"/>
              </a:solidFill>
            </a:endParaRPr>
          </a:p>
        </p:txBody>
      </p:sp>
      <p:sp>
        <p:nvSpPr>
          <p:cNvPr id="204" name="Google Shape;204;g92fededad4_1_4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showMasterSp="0"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3000" y="841772"/>
            <a:ext cx="6858000" cy="1790700"/>
          </a:xfrm>
          <a:prstGeom prst="rect">
            <a:avLst/>
          </a:prstGeom>
          <a:noFill/>
          <a:ln>
            <a:noFill/>
          </a:ln>
        </p:spPr>
        <p:txBody>
          <a:bodyPr anchorCtr="0" anchor="b" bIns="68575" lIns="68575" spcFirstLastPara="1" rIns="68575" wrap="square" tIns="68575">
            <a:noAutofit/>
          </a:bodyPr>
          <a:lstStyle>
            <a:lvl1pPr lvl="0" marR="0" rtl="0" algn="ctr">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58" name="Google Shape;58;p14"/>
          <p:cNvSpPr txBox="1"/>
          <p:nvPr>
            <p:ph idx="1" type="subTitle"/>
          </p:nvPr>
        </p:nvSpPr>
        <p:spPr>
          <a:xfrm>
            <a:off x="1143000" y="2701528"/>
            <a:ext cx="6858000" cy="1241700"/>
          </a:xfrm>
          <a:prstGeom prst="rect">
            <a:avLst/>
          </a:prstGeom>
          <a:noFill/>
          <a:ln>
            <a:noFill/>
          </a:ln>
        </p:spPr>
        <p:txBody>
          <a:bodyPr anchorCtr="0" anchor="t" bIns="68575" lIns="68575" spcFirstLastPara="1" rIns="68575" wrap="square" tIns="68575">
            <a:noAutofit/>
          </a:bodyPr>
          <a:lstStyle>
            <a:lvl1pPr lvl="0" marR="0" rtl="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showMasterSp="0"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showMasterSp="0"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623888" y="1282304"/>
            <a:ext cx="7886700" cy="2139600"/>
          </a:xfrm>
          <a:prstGeom prst="rect">
            <a:avLst/>
          </a:prstGeom>
          <a:noFill/>
          <a:ln>
            <a:noFill/>
          </a:ln>
        </p:spPr>
        <p:txBody>
          <a:bodyPr anchorCtr="0" anchor="b" bIns="68575" lIns="68575" spcFirstLastPara="1" rIns="68575" wrap="square" tIns="68575">
            <a:noAutofit/>
          </a:bodyPr>
          <a:lstStyle>
            <a:lvl1pPr lvl="0" marR="0" rtl="0" algn="l">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70" name="Google Shape;70;p16"/>
          <p:cNvSpPr txBox="1"/>
          <p:nvPr>
            <p:ph idx="1" type="body"/>
          </p:nvPr>
        </p:nvSpPr>
        <p:spPr>
          <a:xfrm>
            <a:off x="623888" y="3442097"/>
            <a:ext cx="7886700" cy="11253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90000"/>
              </a:lnSpc>
              <a:spcBef>
                <a:spcPts val="8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1pPr>
            <a:lvl2pPr indent="-228600" lvl="1" marL="914400" marR="0" rtl="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4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71" name="Google Shape;71;p16"/>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2" name="Google Shape;72;p16"/>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3" name="Google Shape;73;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 innholdsdeler" showMasterSp="0"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76" name="Google Shape;76;p17"/>
          <p:cNvSpPr txBox="1"/>
          <p:nvPr>
            <p:ph idx="1" type="body"/>
          </p:nvPr>
        </p:nvSpPr>
        <p:spPr>
          <a:xfrm>
            <a:off x="628650" y="1369219"/>
            <a:ext cx="38862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7" name="Google Shape;77;p17"/>
          <p:cNvSpPr txBox="1"/>
          <p:nvPr>
            <p:ph idx="2" type="body"/>
          </p:nvPr>
        </p:nvSpPr>
        <p:spPr>
          <a:xfrm>
            <a:off x="4629150" y="1369219"/>
            <a:ext cx="38862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8" name="Google Shape;78;p17"/>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9" name="Google Shape;79;p17"/>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0" name="Google Shape;80;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menligning" showMasterSp="0"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629841"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83" name="Google Shape;83;p18"/>
          <p:cNvSpPr txBox="1"/>
          <p:nvPr>
            <p:ph idx="1" type="body"/>
          </p:nvPr>
        </p:nvSpPr>
        <p:spPr>
          <a:xfrm>
            <a:off x="629841" y="1260872"/>
            <a:ext cx="3868500" cy="6180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84" name="Google Shape;84;p18"/>
          <p:cNvSpPr txBox="1"/>
          <p:nvPr>
            <p:ph idx="2" type="body"/>
          </p:nvPr>
        </p:nvSpPr>
        <p:spPr>
          <a:xfrm>
            <a:off x="629841" y="1878806"/>
            <a:ext cx="3868500" cy="27633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5" name="Google Shape;85;p18"/>
          <p:cNvSpPr txBox="1"/>
          <p:nvPr>
            <p:ph idx="3" type="body"/>
          </p:nvPr>
        </p:nvSpPr>
        <p:spPr>
          <a:xfrm>
            <a:off x="4629150" y="1260872"/>
            <a:ext cx="3887400" cy="6180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86" name="Google Shape;86;p18"/>
          <p:cNvSpPr txBox="1"/>
          <p:nvPr>
            <p:ph idx="4" type="body"/>
          </p:nvPr>
        </p:nvSpPr>
        <p:spPr>
          <a:xfrm>
            <a:off x="4629150" y="1878806"/>
            <a:ext cx="3887400" cy="27633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7" name="Google Shape;87;p18"/>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8" name="Google Shape;88;p18"/>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9" name="Google Shape;89;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showMasterSp="0"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92" name="Google Shape;92;p19"/>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3" name="Google Shape;93;p19"/>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4" name="Google Shape;94;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t" showMasterSp="0"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7" name="Google Shape;97;p20"/>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8" name="Google Shape;98;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hold med tekst" showMasterSp="0"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000" cy="1200300"/>
          </a:xfrm>
          <a:prstGeom prst="rect">
            <a:avLst/>
          </a:prstGeom>
          <a:noFill/>
          <a:ln>
            <a:noFill/>
          </a:ln>
        </p:spPr>
        <p:txBody>
          <a:bodyPr anchorCtr="0" anchor="b" bIns="68575" lIns="68575" spcFirstLastPara="1" rIns="68575" wrap="square" tIns="685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01" name="Google Shape;101;p21"/>
          <p:cNvSpPr txBox="1"/>
          <p:nvPr>
            <p:ph idx="1" type="body"/>
          </p:nvPr>
        </p:nvSpPr>
        <p:spPr>
          <a:xfrm>
            <a:off x="3887391" y="740569"/>
            <a:ext cx="4629300" cy="3655200"/>
          </a:xfrm>
          <a:prstGeom prst="rect">
            <a:avLst/>
          </a:prstGeom>
          <a:noFill/>
          <a:ln>
            <a:noFill/>
          </a:ln>
        </p:spPr>
        <p:txBody>
          <a:bodyPr anchorCtr="0" anchor="t" bIns="68575" lIns="68575" spcFirstLastPara="1" rIns="68575" wrap="square" tIns="68575">
            <a:noAutofit/>
          </a:bodyPr>
          <a:lstStyle>
            <a:lvl1pPr indent="-381000" lvl="0" marL="457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02" name="Google Shape;102;p21"/>
          <p:cNvSpPr txBox="1"/>
          <p:nvPr>
            <p:ph idx="2" type="body"/>
          </p:nvPr>
        </p:nvSpPr>
        <p:spPr>
          <a:xfrm>
            <a:off x="629841" y="1543050"/>
            <a:ext cx="2949000" cy="28587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103" name="Google Shape;103;p21"/>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4" name="Google Shape;104;p21"/>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5" name="Google Shape;105;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e med tekst" showMasterSp="0"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000" cy="1200300"/>
          </a:xfrm>
          <a:prstGeom prst="rect">
            <a:avLst/>
          </a:prstGeom>
          <a:noFill/>
          <a:ln>
            <a:noFill/>
          </a:ln>
        </p:spPr>
        <p:txBody>
          <a:bodyPr anchorCtr="0" anchor="b" bIns="68575" lIns="68575" spcFirstLastPara="1" rIns="68575" wrap="square" tIns="685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08" name="Google Shape;108;p22"/>
          <p:cNvSpPr/>
          <p:nvPr>
            <p:ph idx="2" type="pic"/>
          </p:nvPr>
        </p:nvSpPr>
        <p:spPr>
          <a:xfrm>
            <a:off x="3887391" y="740569"/>
            <a:ext cx="4629300" cy="3655200"/>
          </a:xfrm>
          <a:prstGeom prst="rect">
            <a:avLst/>
          </a:prstGeom>
          <a:noFill/>
          <a:ln>
            <a:noFill/>
          </a:ln>
        </p:spPr>
        <p:txBody>
          <a:bodyPr anchorCtr="0" anchor="t" bIns="68575" lIns="68575" spcFirstLastPara="1" rIns="68575" wrap="square" tIns="685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629841" y="1543050"/>
            <a:ext cx="2949000" cy="28587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110" name="Google Shape;110;p22"/>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1" name="Google Shape;111;p22"/>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2" name="Google Shape;11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ekst" showMasterSp="0"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ittel og tekst" showMasterSp="0"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5" name="Shape 125"/>
        <p:cNvGrpSpPr/>
        <p:nvPr/>
      </p:nvGrpSpPr>
      <p:grpSpPr>
        <a:xfrm>
          <a:off x="0" y="0"/>
          <a:ext cx="0" cy="0"/>
          <a:chOff x="0" y="0"/>
          <a:chExt cx="0" cy="0"/>
        </a:xfrm>
      </p:grpSpPr>
      <p:sp>
        <p:nvSpPr>
          <p:cNvPr id="126" name="Google Shape;126;p25"/>
          <p:cNvSpPr txBox="1"/>
          <p:nvPr>
            <p:ph type="title"/>
          </p:nvPr>
        </p:nvSpPr>
        <p:spPr>
          <a:xfrm>
            <a:off x="311700" y="445025"/>
            <a:ext cx="8520600" cy="572700"/>
          </a:xfrm>
          <a:prstGeom prst="rect">
            <a:avLst/>
          </a:prstGeom>
        </p:spPr>
        <p:txBody>
          <a:bodyPr anchorCtr="0" anchor="ctr" bIns="68575" lIns="68575" spcFirstLastPara="1" rIns="68575" wrap="square" tIns="68575">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7" name="Google Shape;127;p25"/>
          <p:cNvSpPr txBox="1"/>
          <p:nvPr>
            <p:ph idx="1" type="body"/>
          </p:nvPr>
        </p:nvSpPr>
        <p:spPr>
          <a:xfrm>
            <a:off x="311700" y="1152475"/>
            <a:ext cx="8520600" cy="3416400"/>
          </a:xfrm>
          <a:prstGeom prst="rect">
            <a:avLst/>
          </a:prstGeom>
        </p:spPr>
        <p:txBody>
          <a:bodyPr anchorCtr="0" anchor="t" bIns="68575" lIns="68575" spcFirstLastPara="1" rIns="68575" wrap="square" tIns="68575">
            <a:no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128" name="Google Shape;128;p25"/>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129" name="Shape 129"/>
        <p:cNvGrpSpPr/>
        <p:nvPr/>
      </p:nvGrpSpPr>
      <p:grpSpPr>
        <a:xfrm>
          <a:off x="0" y="0"/>
          <a:ext cx="0" cy="0"/>
          <a:chOff x="0" y="0"/>
          <a:chExt cx="0" cy="0"/>
        </a:xfrm>
      </p:grpSpPr>
      <p:sp>
        <p:nvSpPr>
          <p:cNvPr id="130" name="Google Shape;130;p26"/>
          <p:cNvSpPr txBox="1"/>
          <p:nvPr>
            <p:ph type="title"/>
          </p:nvPr>
        </p:nvSpPr>
        <p:spPr>
          <a:xfrm>
            <a:off x="311700" y="2150850"/>
            <a:ext cx="8520600" cy="841800"/>
          </a:xfrm>
          <a:prstGeom prst="rect">
            <a:avLst/>
          </a:prstGeom>
        </p:spPr>
        <p:txBody>
          <a:bodyPr anchorCtr="0" anchor="ctr" bIns="68575" lIns="68575" spcFirstLastPara="1" rIns="68575" wrap="square" tIns="6857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1" name="Google Shape;131;p26"/>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o"/>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E9"/>
        </a:solidFill>
      </p:bgPr>
    </p:bg>
    <p:spTree>
      <p:nvGrpSpPr>
        <p:cNvPr id="135" name="Shape 135"/>
        <p:cNvGrpSpPr/>
        <p:nvPr/>
      </p:nvGrpSpPr>
      <p:grpSpPr>
        <a:xfrm>
          <a:off x="0" y="0"/>
          <a:ext cx="0" cy="0"/>
          <a:chOff x="0" y="0"/>
          <a:chExt cx="0" cy="0"/>
        </a:xfrm>
      </p:grpSpPr>
      <p:sp>
        <p:nvSpPr>
          <p:cNvPr id="136" name="Google Shape;136;p27"/>
          <p:cNvSpPr/>
          <p:nvPr/>
        </p:nvSpPr>
        <p:spPr>
          <a:xfrm>
            <a:off x="0" y="4478694"/>
            <a:ext cx="9144000" cy="664800"/>
          </a:xfrm>
          <a:prstGeom prst="rect">
            <a:avLst/>
          </a:prstGeom>
          <a:solidFill>
            <a:srgbClr val="FF4F4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descr="OD_White_RGB.png" id="137" name="Google Shape;137;p27"/>
          <p:cNvSpPr/>
          <p:nvPr/>
        </p:nvSpPr>
        <p:spPr>
          <a:xfrm>
            <a:off x="116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descr="OD_White_RGB.png" id="138" name="Google Shape;138;p27"/>
          <p:cNvPicPr preferRelativeResize="0"/>
          <p:nvPr/>
        </p:nvPicPr>
        <p:blipFill rotWithShape="1">
          <a:blip r:embed="rId3">
            <a:alphaModFix/>
          </a:blip>
          <a:srcRect b="0" l="0" r="0" t="0"/>
          <a:stretch/>
        </p:blipFill>
        <p:spPr>
          <a:xfrm>
            <a:off x="345281" y="4602257"/>
            <a:ext cx="749312" cy="417679"/>
          </a:xfrm>
          <a:prstGeom prst="rect">
            <a:avLst/>
          </a:prstGeom>
          <a:noFill/>
          <a:ln>
            <a:noFill/>
          </a:ln>
        </p:spPr>
      </p:pic>
      <p:sp>
        <p:nvSpPr>
          <p:cNvPr id="139" name="Google Shape;139;p27"/>
          <p:cNvSpPr txBox="1"/>
          <p:nvPr>
            <p:ph idx="4294967295" type="body"/>
          </p:nvPr>
        </p:nvSpPr>
        <p:spPr>
          <a:xfrm>
            <a:off x="311700" y="1152475"/>
            <a:ext cx="7972200" cy="3015000"/>
          </a:xfrm>
          <a:prstGeom prst="rect">
            <a:avLst/>
          </a:prstGeom>
        </p:spPr>
        <p:txBody>
          <a:bodyPr anchorCtr="0" anchor="t" bIns="68575" lIns="68575" spcFirstLastPara="1" rIns="68575" wrap="square" tIns="68575">
            <a:noAutofit/>
          </a:bodyPr>
          <a:lstStyle/>
          <a:p>
            <a:pPr indent="0" lvl="0" marL="0" rtl="0" algn="l">
              <a:spcBef>
                <a:spcPts val="800"/>
              </a:spcBef>
              <a:spcAft>
                <a:spcPts val="0"/>
              </a:spcAft>
              <a:buClr>
                <a:schemeClr val="dk1"/>
              </a:buClr>
              <a:buSzPts val="1100"/>
              <a:buFont typeface="Arial"/>
              <a:buNone/>
            </a:pPr>
            <a:r>
              <a:rPr lang="no" sz="1500">
                <a:latin typeface="Arial"/>
                <a:ea typeface="Arial"/>
                <a:cs typeface="Arial"/>
                <a:sym typeface="Arial"/>
              </a:rPr>
              <a:t>Dette er en presentasjon som informerer om OD, Årets prosjekt, undervisning og jobber. Den passer til </a:t>
            </a:r>
            <a:endParaRPr sz="1500">
              <a:latin typeface="Arial"/>
              <a:ea typeface="Arial"/>
              <a:cs typeface="Arial"/>
              <a:sym typeface="Arial"/>
            </a:endParaRPr>
          </a:p>
          <a:p>
            <a:pPr indent="-323850" lvl="0" marL="457200" rtl="0" algn="l">
              <a:spcBef>
                <a:spcPts val="800"/>
              </a:spcBef>
              <a:spcAft>
                <a:spcPts val="0"/>
              </a:spcAft>
              <a:buSzPts val="1500"/>
              <a:buChar char="•"/>
            </a:pPr>
            <a:r>
              <a:rPr lang="no" sz="1500">
                <a:latin typeface="Arial"/>
                <a:ea typeface="Arial"/>
                <a:cs typeface="Arial"/>
                <a:sym typeface="Arial"/>
              </a:rPr>
              <a:t>foreldremøter </a:t>
            </a:r>
            <a:r>
              <a:rPr lang="no" sz="1500">
                <a:highlight>
                  <a:srgbClr val="FFFF00"/>
                </a:highlight>
                <a:latin typeface="Arial"/>
                <a:ea typeface="Arial"/>
                <a:cs typeface="Arial"/>
                <a:sym typeface="Arial"/>
              </a:rPr>
              <a:t>(fjern da slide 7)</a:t>
            </a:r>
            <a:endParaRPr sz="1500">
              <a:highlight>
                <a:srgbClr val="FFFF00"/>
              </a:highlight>
              <a:latin typeface="Arial"/>
              <a:ea typeface="Arial"/>
              <a:cs typeface="Arial"/>
              <a:sym typeface="Arial"/>
            </a:endParaRPr>
          </a:p>
          <a:p>
            <a:pPr indent="-323850" lvl="0" marL="457200" rtl="0" algn="l">
              <a:spcBef>
                <a:spcPts val="0"/>
              </a:spcBef>
              <a:spcAft>
                <a:spcPts val="0"/>
              </a:spcAft>
              <a:buSzPts val="1500"/>
              <a:buChar char="•"/>
            </a:pPr>
            <a:r>
              <a:rPr lang="no" sz="1500">
                <a:latin typeface="Arial"/>
                <a:ea typeface="Arial"/>
                <a:cs typeface="Arial"/>
                <a:sym typeface="Arial"/>
              </a:rPr>
              <a:t>lærermøter</a:t>
            </a:r>
            <a:endParaRPr sz="1500">
              <a:latin typeface="Arial"/>
              <a:ea typeface="Arial"/>
              <a:cs typeface="Arial"/>
              <a:sym typeface="Arial"/>
            </a:endParaRPr>
          </a:p>
          <a:p>
            <a:pPr indent="0" lvl="0" marL="0" rtl="0" algn="l">
              <a:spcBef>
                <a:spcPts val="800"/>
              </a:spcBef>
              <a:spcAft>
                <a:spcPts val="0"/>
              </a:spcAft>
              <a:buClr>
                <a:schemeClr val="dk1"/>
              </a:buClr>
              <a:buSzPts val="1100"/>
              <a:buFont typeface="Arial"/>
              <a:buNone/>
            </a:pPr>
            <a:r>
              <a:rPr lang="no" sz="1500">
                <a:latin typeface="Arial"/>
                <a:ea typeface="Arial"/>
                <a:cs typeface="Arial"/>
                <a:sym typeface="Arial"/>
              </a:rPr>
              <a:t>På </a:t>
            </a:r>
            <a:r>
              <a:rPr lang="no" sz="1500">
                <a:highlight>
                  <a:srgbClr val="FFFF00"/>
                </a:highlight>
                <a:latin typeface="Arial"/>
                <a:ea typeface="Arial"/>
                <a:cs typeface="Arial"/>
                <a:sym typeface="Arial"/>
              </a:rPr>
              <a:t>slide 9 </a:t>
            </a:r>
            <a:r>
              <a:rPr lang="no" sz="1500">
                <a:latin typeface="Arial"/>
                <a:ea typeface="Arial"/>
                <a:cs typeface="Arial"/>
                <a:sym typeface="Arial"/>
              </a:rPr>
              <a:t>er det lagt opp til at dere selv kan legge inn informasjon spesifikk for deres egen skole, både med tanke på deres Internasjonale Uke. </a:t>
            </a:r>
            <a:r>
              <a:rPr lang="no" sz="1500">
                <a:highlight>
                  <a:srgbClr val="FFFF00"/>
                </a:highlight>
                <a:latin typeface="Arial"/>
                <a:ea typeface="Arial"/>
                <a:cs typeface="Arial"/>
                <a:sym typeface="Arial"/>
              </a:rPr>
              <a:t>Slide 10</a:t>
            </a:r>
            <a:r>
              <a:rPr lang="no" sz="1500">
                <a:latin typeface="Arial"/>
                <a:ea typeface="Arial"/>
                <a:cs typeface="Arial"/>
                <a:sym typeface="Arial"/>
              </a:rPr>
              <a:t> må dere tilpasse enten til lærere eller foreldre.</a:t>
            </a:r>
            <a:endParaRPr sz="1500">
              <a:highlight>
                <a:srgbClr val="FFFF00"/>
              </a:highlight>
              <a:latin typeface="Arial"/>
              <a:ea typeface="Arial"/>
              <a:cs typeface="Arial"/>
              <a:sym typeface="Arial"/>
            </a:endParaRPr>
          </a:p>
          <a:p>
            <a:pPr indent="0" lvl="0" marL="0" rtl="0" algn="l">
              <a:spcBef>
                <a:spcPts val="800"/>
              </a:spcBef>
              <a:spcAft>
                <a:spcPts val="0"/>
              </a:spcAft>
              <a:buClr>
                <a:schemeClr val="dk1"/>
              </a:buClr>
              <a:buSzPts val="1100"/>
              <a:buFont typeface="Arial"/>
              <a:buNone/>
            </a:pPr>
            <a:r>
              <a:rPr lang="no" sz="1500">
                <a:latin typeface="Arial"/>
                <a:ea typeface="Arial"/>
                <a:cs typeface="Arial"/>
                <a:sym typeface="Arial"/>
              </a:rPr>
              <a:t>Det er bare å endre ting i presentasjonen og manuset, dette er bare et forslag til hva som bør med. </a:t>
            </a:r>
            <a:endParaRPr sz="1500">
              <a:latin typeface="Arial"/>
              <a:ea typeface="Arial"/>
              <a:cs typeface="Arial"/>
              <a:sym typeface="Arial"/>
            </a:endParaRPr>
          </a:p>
          <a:p>
            <a:pPr indent="0" lvl="0" marL="0" rtl="0" algn="l">
              <a:spcBef>
                <a:spcPts val="800"/>
              </a:spcBef>
              <a:spcAft>
                <a:spcPts val="0"/>
              </a:spcAft>
              <a:buClr>
                <a:schemeClr val="dk1"/>
              </a:buClr>
              <a:buSzPts val="1100"/>
              <a:buFont typeface="Arial"/>
              <a:buNone/>
            </a:pPr>
            <a:r>
              <a:rPr lang="no" sz="1500">
                <a:latin typeface="Arial"/>
                <a:ea typeface="Arial"/>
                <a:cs typeface="Arial"/>
                <a:sym typeface="Arial"/>
              </a:rPr>
              <a:t>Masse lykke til </a:t>
            </a:r>
            <a:r>
              <a:rPr lang="no" sz="1500">
                <a:highlight>
                  <a:srgbClr val="FFFF00"/>
                </a:highlight>
                <a:latin typeface="Arial"/>
                <a:ea typeface="Arial"/>
                <a:cs typeface="Arial"/>
                <a:sym typeface="Arial"/>
              </a:rPr>
              <a:t>(og husk å slette dette lysbildet)</a:t>
            </a:r>
            <a:endParaRPr sz="1500">
              <a:highlight>
                <a:srgbClr val="FFFF00"/>
              </a:highlight>
              <a:latin typeface="Arial"/>
              <a:ea typeface="Arial"/>
              <a:cs typeface="Arial"/>
              <a:sym typeface="Arial"/>
            </a:endParaRPr>
          </a:p>
          <a:p>
            <a:pPr indent="0" lvl="0" marL="0" rtl="0" algn="l">
              <a:spcBef>
                <a:spcPts val="800"/>
              </a:spcBef>
              <a:spcAft>
                <a:spcPts val="0"/>
              </a:spcAft>
              <a:buNone/>
            </a:pPr>
            <a:r>
              <a:t/>
            </a:r>
            <a:endParaRPr>
              <a:latin typeface="Helvetica Neue"/>
              <a:ea typeface="Helvetica Neue"/>
              <a:cs typeface="Helvetica Neue"/>
              <a:sym typeface="Helvetica Neue"/>
            </a:endParaRPr>
          </a:p>
        </p:txBody>
      </p:sp>
      <p:sp>
        <p:nvSpPr>
          <p:cNvPr id="140" name="Google Shape;140;p27"/>
          <p:cNvSpPr txBox="1"/>
          <p:nvPr>
            <p:ph idx="4294967295" type="title"/>
          </p:nvPr>
        </p:nvSpPr>
        <p:spPr>
          <a:xfrm>
            <a:off x="311700" y="445025"/>
            <a:ext cx="8520600" cy="5727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b="1" lang="no">
                <a:solidFill>
                  <a:srgbClr val="FF3131"/>
                </a:solidFill>
                <a:latin typeface="Unbounded"/>
                <a:ea typeface="Unbounded"/>
                <a:cs typeface="Unbounded"/>
                <a:sym typeface="Unbounded"/>
              </a:rPr>
              <a:t>Til deg som skal </a:t>
            </a:r>
            <a:r>
              <a:rPr b="1" lang="no">
                <a:solidFill>
                  <a:srgbClr val="FF3131"/>
                </a:solidFill>
                <a:latin typeface="Unbounded"/>
                <a:ea typeface="Unbounded"/>
                <a:cs typeface="Unbounded"/>
                <a:sym typeface="Unbounded"/>
              </a:rPr>
              <a:t>holde</a:t>
            </a:r>
            <a:r>
              <a:rPr b="1" lang="no">
                <a:solidFill>
                  <a:srgbClr val="FF3131"/>
                </a:solidFill>
                <a:latin typeface="Unbounded"/>
                <a:ea typeface="Unbounded"/>
                <a:cs typeface="Unbounded"/>
                <a:sym typeface="Unbounded"/>
              </a:rPr>
              <a:t> dette foredraget</a:t>
            </a:r>
            <a:endParaRPr b="1">
              <a:solidFill>
                <a:srgbClr val="FF3131"/>
              </a:solidFill>
              <a:latin typeface="Unbounded"/>
              <a:ea typeface="Unbounded"/>
              <a:cs typeface="Unbounded"/>
              <a:sym typeface="Unbounde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E9"/>
        </a:solidFill>
      </p:bgPr>
    </p:bg>
    <p:spTree>
      <p:nvGrpSpPr>
        <p:cNvPr id="213" name="Shape 213"/>
        <p:cNvGrpSpPr/>
        <p:nvPr/>
      </p:nvGrpSpPr>
      <p:grpSpPr>
        <a:xfrm>
          <a:off x="0" y="0"/>
          <a:ext cx="0" cy="0"/>
          <a:chOff x="0" y="0"/>
          <a:chExt cx="0" cy="0"/>
        </a:xfrm>
      </p:grpSpPr>
      <p:sp>
        <p:nvSpPr>
          <p:cNvPr descr="OD_White_RGB.png" id="214" name="Google Shape;214;p36"/>
          <p:cNvSpPr/>
          <p:nvPr/>
        </p:nvSpPr>
        <p:spPr>
          <a:xfrm>
            <a:off x="116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5" name="Google Shape;215;p36"/>
          <p:cNvSpPr txBox="1"/>
          <p:nvPr>
            <p:ph idx="4294967295" type="body"/>
          </p:nvPr>
        </p:nvSpPr>
        <p:spPr>
          <a:xfrm>
            <a:off x="311700" y="1152475"/>
            <a:ext cx="7737300" cy="3015000"/>
          </a:xfrm>
          <a:prstGeom prst="rect">
            <a:avLst/>
          </a:prstGeom>
        </p:spPr>
        <p:txBody>
          <a:bodyPr anchorCtr="0" anchor="t" bIns="68575" lIns="68575" spcFirstLastPara="1" rIns="68575" wrap="square" tIns="68575">
            <a:noAutofit/>
          </a:bodyPr>
          <a:lstStyle/>
          <a:p>
            <a:pPr indent="0" lvl="0" marL="0" rtl="0" algn="l">
              <a:spcBef>
                <a:spcPts val="800"/>
              </a:spcBef>
              <a:spcAft>
                <a:spcPts val="0"/>
              </a:spcAft>
              <a:buNone/>
            </a:pPr>
            <a:r>
              <a:t/>
            </a:r>
            <a:endParaRPr>
              <a:solidFill>
                <a:schemeClr val="lt1"/>
              </a:solidFill>
              <a:latin typeface="Helvetica Neue"/>
              <a:ea typeface="Helvetica Neue"/>
              <a:cs typeface="Helvetica Neue"/>
              <a:sym typeface="Helvetica Neue"/>
            </a:endParaRPr>
          </a:p>
          <a:p>
            <a:pPr indent="-361950" lvl="0" marL="457200" rtl="0" algn="l">
              <a:spcBef>
                <a:spcPts val="800"/>
              </a:spcBef>
              <a:spcAft>
                <a:spcPts val="0"/>
              </a:spcAft>
              <a:buSzPts val="2100"/>
              <a:buFont typeface="Unbounded"/>
              <a:buChar char="-"/>
            </a:pPr>
            <a:r>
              <a:rPr lang="no">
                <a:latin typeface="Unbounded"/>
                <a:ea typeface="Unbounded"/>
                <a:cs typeface="Unbounded"/>
                <a:sym typeface="Unbounded"/>
              </a:rPr>
              <a:t>Ta en titt på od.no</a:t>
            </a:r>
            <a:endParaRPr>
              <a:latin typeface="Unbounded"/>
              <a:ea typeface="Unbounded"/>
              <a:cs typeface="Unbounded"/>
              <a:sym typeface="Unbounded"/>
            </a:endParaRPr>
          </a:p>
          <a:p>
            <a:pPr indent="-361950" lvl="0" marL="457200" rtl="0" algn="l">
              <a:spcBef>
                <a:spcPts val="0"/>
              </a:spcBef>
              <a:spcAft>
                <a:spcPts val="0"/>
              </a:spcAft>
              <a:buSzPts val="2100"/>
              <a:buFont typeface="Unbounded"/>
              <a:buChar char="-"/>
            </a:pPr>
            <a:r>
              <a:rPr lang="no">
                <a:latin typeface="Unbounded"/>
                <a:ea typeface="Unbounded"/>
                <a:cs typeface="Unbounded"/>
                <a:sym typeface="Unbounded"/>
              </a:rPr>
              <a:t>Bruk undervisningsressursene på od.no/undervisning </a:t>
            </a:r>
            <a:r>
              <a:rPr lang="no">
                <a:highlight>
                  <a:srgbClr val="FFFF00"/>
                </a:highlight>
                <a:latin typeface="Unbounded"/>
                <a:ea typeface="Unbounded"/>
                <a:cs typeface="Unbounded"/>
                <a:sym typeface="Unbounded"/>
              </a:rPr>
              <a:t>(til lærere)</a:t>
            </a:r>
            <a:endParaRPr>
              <a:highlight>
                <a:srgbClr val="FFFF00"/>
              </a:highlight>
              <a:latin typeface="Unbounded"/>
              <a:ea typeface="Unbounded"/>
              <a:cs typeface="Unbounded"/>
              <a:sym typeface="Unbounded"/>
            </a:endParaRPr>
          </a:p>
          <a:p>
            <a:pPr indent="-361950" lvl="0" marL="457200" rtl="0" algn="l">
              <a:spcBef>
                <a:spcPts val="0"/>
              </a:spcBef>
              <a:spcAft>
                <a:spcPts val="0"/>
              </a:spcAft>
              <a:buSzPts val="2100"/>
              <a:buFont typeface="Unbounded"/>
              <a:buChar char="-"/>
            </a:pPr>
            <a:r>
              <a:rPr lang="no">
                <a:latin typeface="Unbounded"/>
                <a:ea typeface="Unbounded"/>
                <a:cs typeface="Unbounded"/>
                <a:sym typeface="Unbounded"/>
              </a:rPr>
              <a:t>Tips om od.no/jobber </a:t>
            </a:r>
            <a:r>
              <a:rPr lang="no">
                <a:latin typeface="Unbounded"/>
                <a:ea typeface="Unbounded"/>
                <a:cs typeface="Unbounded"/>
                <a:sym typeface="Unbounded"/>
              </a:rPr>
              <a:t>og od.no/jobb</a:t>
            </a:r>
            <a:endParaRPr>
              <a:latin typeface="Unbounded"/>
              <a:ea typeface="Unbounded"/>
              <a:cs typeface="Unbounded"/>
              <a:sym typeface="Unbounded"/>
            </a:endParaRPr>
          </a:p>
          <a:p>
            <a:pPr indent="-361950" lvl="0" marL="457200" rtl="0" algn="l">
              <a:spcBef>
                <a:spcPts val="0"/>
              </a:spcBef>
              <a:spcAft>
                <a:spcPts val="0"/>
              </a:spcAft>
              <a:buSzPts val="2100"/>
              <a:buFont typeface="Unbounded"/>
              <a:buChar char="-"/>
            </a:pPr>
            <a:r>
              <a:rPr lang="no">
                <a:latin typeface="Unbounded"/>
                <a:ea typeface="Unbounded"/>
                <a:cs typeface="Unbounded"/>
                <a:sym typeface="Unbounded"/>
              </a:rPr>
              <a:t>Spre ordet om behov for jobber til bekjente</a:t>
            </a:r>
            <a:endParaRPr>
              <a:latin typeface="Unbounded"/>
              <a:ea typeface="Unbounded"/>
              <a:cs typeface="Unbounded"/>
              <a:sym typeface="Unbounded"/>
            </a:endParaRPr>
          </a:p>
          <a:p>
            <a:pPr indent="0" lvl="0" marL="0" rtl="0" algn="l">
              <a:spcBef>
                <a:spcPts val="800"/>
              </a:spcBef>
              <a:spcAft>
                <a:spcPts val="0"/>
              </a:spcAft>
              <a:buNone/>
            </a:pPr>
            <a:r>
              <a:t/>
            </a:r>
            <a:endParaRPr>
              <a:solidFill>
                <a:schemeClr val="lt1"/>
              </a:solidFill>
              <a:latin typeface="Helvetica Neue"/>
              <a:ea typeface="Helvetica Neue"/>
              <a:cs typeface="Helvetica Neue"/>
              <a:sym typeface="Helvetica Neue"/>
            </a:endParaRPr>
          </a:p>
          <a:p>
            <a:pPr indent="0" lvl="0" marL="0" rtl="0" algn="l">
              <a:spcBef>
                <a:spcPts val="800"/>
              </a:spcBef>
              <a:spcAft>
                <a:spcPts val="0"/>
              </a:spcAft>
              <a:buNone/>
            </a:pPr>
            <a:r>
              <a:rPr lang="no">
                <a:latin typeface="Unbounded"/>
                <a:ea typeface="Unbounded"/>
                <a:cs typeface="Unbounded"/>
                <a:sym typeface="Unbounded"/>
              </a:rPr>
              <a:t>Viktigst av alt:</a:t>
            </a:r>
            <a:r>
              <a:rPr b="1" lang="no">
                <a:solidFill>
                  <a:srgbClr val="FF3131"/>
                </a:solidFill>
                <a:latin typeface="Helvetica Neue"/>
                <a:ea typeface="Helvetica Neue"/>
                <a:cs typeface="Helvetica Neue"/>
                <a:sym typeface="Helvetica Neue"/>
              </a:rPr>
              <a:t> </a:t>
            </a:r>
            <a:r>
              <a:rPr b="1" lang="no" sz="2400">
                <a:solidFill>
                  <a:srgbClr val="FF3131"/>
                </a:solidFill>
                <a:latin typeface="Unbounded"/>
                <a:ea typeface="Unbounded"/>
                <a:cs typeface="Unbounded"/>
                <a:sym typeface="Unbounded"/>
              </a:rPr>
              <a:t>Støtt opp om elevenes engasjement!</a:t>
            </a:r>
            <a:endParaRPr b="1">
              <a:solidFill>
                <a:srgbClr val="FF3131"/>
              </a:solidFill>
              <a:highlight>
                <a:srgbClr val="FF7E28"/>
              </a:highlight>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p:txBody>
      </p:sp>
      <p:sp>
        <p:nvSpPr>
          <p:cNvPr id="216" name="Google Shape;216;p36"/>
          <p:cNvSpPr txBox="1"/>
          <p:nvPr>
            <p:ph idx="4294967295" type="title"/>
          </p:nvPr>
        </p:nvSpPr>
        <p:spPr>
          <a:xfrm>
            <a:off x="0" y="377575"/>
            <a:ext cx="9144000" cy="774900"/>
          </a:xfrm>
          <a:prstGeom prst="rect">
            <a:avLst/>
          </a:prstGeom>
          <a:solidFill>
            <a:srgbClr val="FF3131"/>
          </a:solidFill>
        </p:spPr>
        <p:txBody>
          <a:bodyPr anchorCtr="0" anchor="ctr" bIns="68575" lIns="68575" spcFirstLastPara="1" rIns="68575" wrap="square" tIns="68575">
            <a:noAutofit/>
          </a:bodyPr>
          <a:lstStyle/>
          <a:p>
            <a:pPr indent="0" lvl="0" marL="0" rtl="0" algn="ctr">
              <a:spcBef>
                <a:spcPts val="0"/>
              </a:spcBef>
              <a:spcAft>
                <a:spcPts val="0"/>
              </a:spcAft>
              <a:buNone/>
            </a:pPr>
            <a:r>
              <a:rPr b="1" lang="no">
                <a:solidFill>
                  <a:schemeClr val="lt1"/>
                </a:solidFill>
                <a:latin typeface="Unbounded"/>
                <a:ea typeface="Unbounded"/>
                <a:cs typeface="Unbounded"/>
                <a:sym typeface="Unbounded"/>
              </a:rPr>
              <a:t>Hva nå? – deres rolle</a:t>
            </a:r>
            <a:endParaRPr b="1">
              <a:solidFill>
                <a:schemeClr val="lt1"/>
              </a:solidFill>
              <a:latin typeface="Unbounded"/>
              <a:ea typeface="Unbounded"/>
              <a:cs typeface="Unbounded"/>
              <a:sym typeface="Unbounded"/>
            </a:endParaRPr>
          </a:p>
        </p:txBody>
      </p:sp>
      <p:pic>
        <p:nvPicPr>
          <p:cNvPr id="217" name="Google Shape;217;p36"/>
          <p:cNvPicPr preferRelativeResize="0"/>
          <p:nvPr/>
        </p:nvPicPr>
        <p:blipFill>
          <a:blip r:embed="rId3">
            <a:alphaModFix/>
          </a:blip>
          <a:stretch>
            <a:fillRect/>
          </a:stretch>
        </p:blipFill>
        <p:spPr>
          <a:xfrm>
            <a:off x="228600" y="4582500"/>
            <a:ext cx="749326" cy="41821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E9"/>
        </a:solidFill>
      </p:bgPr>
    </p:bg>
    <p:spTree>
      <p:nvGrpSpPr>
        <p:cNvPr id="221" name="Shape 221"/>
        <p:cNvGrpSpPr/>
        <p:nvPr/>
      </p:nvGrpSpPr>
      <p:grpSpPr>
        <a:xfrm>
          <a:off x="0" y="0"/>
          <a:ext cx="0" cy="0"/>
          <a:chOff x="0" y="0"/>
          <a:chExt cx="0" cy="0"/>
        </a:xfrm>
      </p:grpSpPr>
      <p:sp>
        <p:nvSpPr>
          <p:cNvPr id="222" name="Google Shape;222;p37"/>
          <p:cNvSpPr txBox="1"/>
          <p:nvPr>
            <p:ph type="title"/>
          </p:nvPr>
        </p:nvSpPr>
        <p:spPr>
          <a:xfrm>
            <a:off x="311700" y="280825"/>
            <a:ext cx="8520600" cy="841800"/>
          </a:xfrm>
          <a:prstGeom prst="rect">
            <a:avLst/>
          </a:prstGeom>
        </p:spPr>
        <p:txBody>
          <a:bodyPr anchorCtr="0" anchor="ctr" bIns="68575" lIns="68575" spcFirstLastPara="1" rIns="68575" wrap="square" tIns="68575">
            <a:noAutofit/>
          </a:bodyPr>
          <a:lstStyle/>
          <a:p>
            <a:pPr indent="0" lvl="0" marL="0" rtl="0" algn="ctr">
              <a:spcBef>
                <a:spcPts val="0"/>
              </a:spcBef>
              <a:spcAft>
                <a:spcPts val="0"/>
              </a:spcAft>
              <a:buNone/>
            </a:pPr>
            <a:r>
              <a:rPr b="1" lang="no" sz="4300">
                <a:solidFill>
                  <a:srgbClr val="FF3131"/>
                </a:solidFill>
                <a:latin typeface="Unbounded"/>
                <a:ea typeface="Unbounded"/>
                <a:cs typeface="Unbounded"/>
                <a:sym typeface="Unbounded"/>
              </a:rPr>
              <a:t>OD-dagen: </a:t>
            </a:r>
            <a:r>
              <a:rPr lang="no" sz="4300">
                <a:solidFill>
                  <a:srgbClr val="FF3131"/>
                </a:solidFill>
                <a:latin typeface="Unbounded"/>
                <a:ea typeface="Unbounded"/>
                <a:cs typeface="Unbounded"/>
                <a:sym typeface="Unbounded"/>
              </a:rPr>
              <a:t>2</a:t>
            </a:r>
            <a:r>
              <a:rPr lang="no" sz="4300">
                <a:solidFill>
                  <a:srgbClr val="FF3131"/>
                </a:solidFill>
                <a:latin typeface="Unbounded"/>
                <a:ea typeface="Unbounded"/>
                <a:cs typeface="Unbounded"/>
                <a:sym typeface="Unbounded"/>
              </a:rPr>
              <a:t>. november</a:t>
            </a:r>
            <a:r>
              <a:rPr lang="no" sz="4300">
                <a:solidFill>
                  <a:srgbClr val="F85019"/>
                </a:solidFill>
                <a:latin typeface="Unbounded"/>
                <a:ea typeface="Unbounded"/>
                <a:cs typeface="Unbounded"/>
                <a:sym typeface="Unbounded"/>
              </a:rPr>
              <a:t> </a:t>
            </a:r>
            <a:endParaRPr sz="4300">
              <a:solidFill>
                <a:srgbClr val="F85019"/>
              </a:solidFill>
              <a:latin typeface="Unbounded"/>
              <a:ea typeface="Unbounded"/>
              <a:cs typeface="Unbounded"/>
              <a:sym typeface="Unbounded"/>
            </a:endParaRPr>
          </a:p>
        </p:txBody>
      </p:sp>
      <p:sp>
        <p:nvSpPr>
          <p:cNvPr id="223" name="Google Shape;223;p37"/>
          <p:cNvSpPr txBox="1"/>
          <p:nvPr>
            <p:ph type="title"/>
          </p:nvPr>
        </p:nvSpPr>
        <p:spPr>
          <a:xfrm>
            <a:off x="0" y="4061000"/>
            <a:ext cx="9295800" cy="841800"/>
          </a:xfrm>
          <a:prstGeom prst="rect">
            <a:avLst/>
          </a:prstGeom>
        </p:spPr>
        <p:txBody>
          <a:bodyPr anchorCtr="0" anchor="ctr" bIns="68575" lIns="68575" spcFirstLastPara="1" rIns="68575" wrap="square" tIns="68575">
            <a:noAutofit/>
          </a:bodyPr>
          <a:lstStyle/>
          <a:p>
            <a:pPr indent="0" lvl="0" marL="0" rtl="0" algn="ctr">
              <a:spcBef>
                <a:spcPts val="0"/>
              </a:spcBef>
              <a:spcAft>
                <a:spcPts val="0"/>
              </a:spcAft>
              <a:buNone/>
            </a:pPr>
            <a:r>
              <a:rPr b="1" lang="no" sz="3800">
                <a:solidFill>
                  <a:srgbClr val="FF3131"/>
                </a:solidFill>
                <a:latin typeface="Unbounded"/>
                <a:ea typeface="Unbounded"/>
                <a:cs typeface="Unbounded"/>
                <a:sym typeface="Unbounded"/>
              </a:rPr>
              <a:t>Internasjonal Uke: </a:t>
            </a:r>
            <a:r>
              <a:rPr lang="no" sz="3800">
                <a:solidFill>
                  <a:srgbClr val="FF3131"/>
                </a:solidFill>
                <a:latin typeface="Unbounded"/>
                <a:ea typeface="Unbounded"/>
                <a:cs typeface="Unbounded"/>
                <a:sym typeface="Unbounded"/>
              </a:rPr>
              <a:t>16.-27. oktober</a:t>
            </a:r>
            <a:endParaRPr sz="3800">
              <a:solidFill>
                <a:srgbClr val="FF3131"/>
              </a:solidFill>
              <a:latin typeface="Unbounded"/>
              <a:ea typeface="Unbounded"/>
              <a:cs typeface="Unbounded"/>
              <a:sym typeface="Unbounded"/>
            </a:endParaRPr>
          </a:p>
        </p:txBody>
      </p:sp>
      <p:pic>
        <p:nvPicPr>
          <p:cNvPr id="224" name="Google Shape;224;p37"/>
          <p:cNvPicPr preferRelativeResize="0"/>
          <p:nvPr/>
        </p:nvPicPr>
        <p:blipFill rotWithShape="1">
          <a:blip r:embed="rId3">
            <a:alphaModFix/>
          </a:blip>
          <a:srcRect b="10941" l="0" r="0" t="28105"/>
          <a:stretch/>
        </p:blipFill>
        <p:spPr>
          <a:xfrm>
            <a:off x="1447234" y="1204625"/>
            <a:ext cx="6249544" cy="2542476"/>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E9"/>
        </a:solidFill>
      </p:bgPr>
    </p:bg>
    <p:spTree>
      <p:nvGrpSpPr>
        <p:cNvPr id="144" name="Shape 144"/>
        <p:cNvGrpSpPr/>
        <p:nvPr/>
      </p:nvGrpSpPr>
      <p:grpSpPr>
        <a:xfrm>
          <a:off x="0" y="0"/>
          <a:ext cx="0" cy="0"/>
          <a:chOff x="0" y="0"/>
          <a:chExt cx="0" cy="0"/>
        </a:xfrm>
      </p:grpSpPr>
      <p:sp>
        <p:nvSpPr>
          <p:cNvPr id="145" name="Google Shape;145;p28"/>
          <p:cNvSpPr txBox="1"/>
          <p:nvPr>
            <p:ph idx="1" type="body"/>
          </p:nvPr>
        </p:nvSpPr>
        <p:spPr>
          <a:xfrm>
            <a:off x="1002937" y="1681050"/>
            <a:ext cx="6582300" cy="1623900"/>
          </a:xfrm>
          <a:prstGeom prst="rect">
            <a:avLst/>
          </a:prstGeom>
          <a:noFill/>
        </p:spPr>
        <p:txBody>
          <a:bodyPr anchorCtr="0" anchor="ctr" bIns="68575" lIns="68575" spcFirstLastPara="1" rIns="68575" wrap="square" tIns="68575">
            <a:noAutofit/>
          </a:bodyPr>
          <a:lstStyle/>
          <a:p>
            <a:pPr indent="0" lvl="0" marL="0" rtl="0" algn="l">
              <a:spcBef>
                <a:spcPts val="800"/>
              </a:spcBef>
              <a:spcAft>
                <a:spcPts val="0"/>
              </a:spcAft>
              <a:buNone/>
            </a:pPr>
            <a:r>
              <a:rPr b="1" lang="no" sz="6000">
                <a:solidFill>
                  <a:srgbClr val="FF3131"/>
                </a:solidFill>
                <a:latin typeface="Unbounded"/>
                <a:ea typeface="Unbounded"/>
                <a:cs typeface="Unbounded"/>
                <a:sym typeface="Unbounded"/>
              </a:rPr>
              <a:t>OPERASJON</a:t>
            </a:r>
            <a:endParaRPr b="1" sz="6000">
              <a:solidFill>
                <a:srgbClr val="FF3131"/>
              </a:solidFill>
              <a:latin typeface="Unbounded"/>
              <a:ea typeface="Unbounded"/>
              <a:cs typeface="Unbounded"/>
              <a:sym typeface="Unbounded"/>
            </a:endParaRPr>
          </a:p>
          <a:p>
            <a:pPr indent="0" lvl="0" marL="0" rtl="0" algn="l">
              <a:spcBef>
                <a:spcPts val="800"/>
              </a:spcBef>
              <a:spcAft>
                <a:spcPts val="0"/>
              </a:spcAft>
              <a:buNone/>
            </a:pPr>
            <a:r>
              <a:rPr b="1" lang="no" sz="6000">
                <a:solidFill>
                  <a:srgbClr val="FF3131"/>
                </a:solidFill>
                <a:latin typeface="Unbounded"/>
                <a:ea typeface="Unbounded"/>
                <a:cs typeface="Unbounded"/>
                <a:sym typeface="Unbounded"/>
              </a:rPr>
              <a:t>DAGSVERK</a:t>
            </a:r>
            <a:endParaRPr b="1" sz="6000">
              <a:solidFill>
                <a:srgbClr val="FF3131"/>
              </a:solidFill>
              <a:latin typeface="Unbounded"/>
              <a:ea typeface="Unbounded"/>
              <a:cs typeface="Unbounded"/>
              <a:sym typeface="Unbounded"/>
            </a:endParaRPr>
          </a:p>
        </p:txBody>
      </p:sp>
      <p:pic>
        <p:nvPicPr>
          <p:cNvPr id="146" name="Google Shape;146;p28"/>
          <p:cNvPicPr preferRelativeResize="0"/>
          <p:nvPr/>
        </p:nvPicPr>
        <p:blipFill>
          <a:blip r:embed="rId3">
            <a:alphaModFix/>
          </a:blip>
          <a:stretch>
            <a:fillRect/>
          </a:stretch>
        </p:blipFill>
        <p:spPr>
          <a:xfrm>
            <a:off x="6439500" y="2323825"/>
            <a:ext cx="1701550" cy="1701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E9"/>
        </a:solidFill>
      </p:bgPr>
    </p:bg>
    <p:spTree>
      <p:nvGrpSpPr>
        <p:cNvPr id="150" name="Shape 150"/>
        <p:cNvGrpSpPr/>
        <p:nvPr/>
      </p:nvGrpSpPr>
      <p:grpSpPr>
        <a:xfrm>
          <a:off x="0" y="0"/>
          <a:ext cx="0" cy="0"/>
          <a:chOff x="0" y="0"/>
          <a:chExt cx="0" cy="0"/>
        </a:xfrm>
      </p:grpSpPr>
      <p:pic>
        <p:nvPicPr>
          <p:cNvPr id="151" name="Google Shape;151;p29"/>
          <p:cNvPicPr preferRelativeResize="0"/>
          <p:nvPr/>
        </p:nvPicPr>
        <p:blipFill>
          <a:blip r:embed="rId3">
            <a:alphaModFix/>
          </a:blip>
          <a:stretch>
            <a:fillRect/>
          </a:stretch>
        </p:blipFill>
        <p:spPr>
          <a:xfrm>
            <a:off x="228600" y="4582500"/>
            <a:ext cx="749326" cy="418213"/>
          </a:xfrm>
          <a:prstGeom prst="rect">
            <a:avLst/>
          </a:prstGeom>
          <a:noFill/>
          <a:ln>
            <a:noFill/>
          </a:ln>
        </p:spPr>
      </p:pic>
      <p:pic>
        <p:nvPicPr>
          <p:cNvPr id="152" name="Google Shape;152;p29"/>
          <p:cNvPicPr preferRelativeResize="0"/>
          <p:nvPr/>
        </p:nvPicPr>
        <p:blipFill>
          <a:blip r:embed="rId4">
            <a:alphaModFix/>
          </a:blip>
          <a:stretch>
            <a:fillRect/>
          </a:stretch>
        </p:blipFill>
        <p:spPr>
          <a:xfrm>
            <a:off x="4738000" y="1131244"/>
            <a:ext cx="3724257" cy="3724257"/>
          </a:xfrm>
          <a:prstGeom prst="rect">
            <a:avLst/>
          </a:prstGeom>
          <a:noFill/>
          <a:ln>
            <a:noFill/>
          </a:ln>
        </p:spPr>
      </p:pic>
      <p:sp>
        <p:nvSpPr>
          <p:cNvPr id="153" name="Google Shape;153;p29"/>
          <p:cNvSpPr txBox="1"/>
          <p:nvPr>
            <p:ph idx="1" type="body"/>
          </p:nvPr>
        </p:nvSpPr>
        <p:spPr>
          <a:xfrm>
            <a:off x="565975" y="1390950"/>
            <a:ext cx="4278000" cy="2677200"/>
          </a:xfrm>
          <a:prstGeom prst="rect">
            <a:avLst/>
          </a:prstGeom>
          <a:noFill/>
        </p:spPr>
        <p:txBody>
          <a:bodyPr anchorCtr="0" anchor="t" bIns="68575" lIns="68575" spcFirstLastPara="1" rIns="68575" wrap="square" tIns="68575">
            <a:noAutofit/>
          </a:bodyPr>
          <a:lstStyle/>
          <a:p>
            <a:pPr indent="-342900" lvl="0" marL="457200" rtl="0" algn="l">
              <a:lnSpc>
                <a:spcPct val="130000"/>
              </a:lnSpc>
              <a:spcBef>
                <a:spcPts val="800"/>
              </a:spcBef>
              <a:spcAft>
                <a:spcPts val="0"/>
              </a:spcAft>
              <a:buClr>
                <a:srgbClr val="FF3131"/>
              </a:buClr>
              <a:buSzPts val="1800"/>
              <a:buFont typeface="Unbounded"/>
              <a:buChar char="●"/>
            </a:pPr>
            <a:r>
              <a:rPr lang="no" sz="1800">
                <a:solidFill>
                  <a:srgbClr val="FF3131"/>
                </a:solidFill>
                <a:latin typeface="Unbounded"/>
                <a:ea typeface="Unbounded"/>
                <a:cs typeface="Unbounded"/>
                <a:sym typeface="Unbounded"/>
              </a:rPr>
              <a:t>Solidaritetsaksjon siden 1964</a:t>
            </a:r>
            <a:endParaRPr sz="1800">
              <a:solidFill>
                <a:srgbClr val="FF3131"/>
              </a:solidFill>
              <a:latin typeface="Unbounded"/>
              <a:ea typeface="Unbounded"/>
              <a:cs typeface="Unbounded"/>
              <a:sym typeface="Unbounded"/>
            </a:endParaRPr>
          </a:p>
          <a:p>
            <a:pPr indent="-342900" lvl="0" marL="457200" rtl="0" algn="l">
              <a:lnSpc>
                <a:spcPct val="130000"/>
              </a:lnSpc>
              <a:spcBef>
                <a:spcPts val="0"/>
              </a:spcBef>
              <a:spcAft>
                <a:spcPts val="0"/>
              </a:spcAft>
              <a:buClr>
                <a:srgbClr val="FF3131"/>
              </a:buClr>
              <a:buSzPts val="1800"/>
              <a:buFont typeface="Unbounded"/>
              <a:buChar char="●"/>
            </a:pPr>
            <a:r>
              <a:rPr lang="no" sz="1800">
                <a:solidFill>
                  <a:srgbClr val="FF3131"/>
                </a:solidFill>
                <a:latin typeface="Unbounded"/>
                <a:ea typeface="Unbounded"/>
                <a:cs typeface="Unbounded"/>
                <a:sym typeface="Unbounded"/>
              </a:rPr>
              <a:t>Gir ungdom kunnskap om globale problemstillinger og handlingsalternativ</a:t>
            </a:r>
            <a:endParaRPr sz="1800">
              <a:solidFill>
                <a:srgbClr val="FF3131"/>
              </a:solidFill>
              <a:latin typeface="Unbounded"/>
              <a:ea typeface="Unbounded"/>
              <a:cs typeface="Unbounded"/>
              <a:sym typeface="Unbounded"/>
            </a:endParaRPr>
          </a:p>
          <a:p>
            <a:pPr indent="-342900" lvl="0" marL="457200" rtl="0" algn="l">
              <a:lnSpc>
                <a:spcPct val="130000"/>
              </a:lnSpc>
              <a:spcBef>
                <a:spcPts val="0"/>
              </a:spcBef>
              <a:spcAft>
                <a:spcPts val="0"/>
              </a:spcAft>
              <a:buClr>
                <a:srgbClr val="FF3131"/>
              </a:buClr>
              <a:buSzPts val="1800"/>
              <a:buFont typeface="Unbounded"/>
              <a:buChar char="●"/>
            </a:pPr>
            <a:r>
              <a:rPr lang="no" sz="1800">
                <a:solidFill>
                  <a:srgbClr val="FF3131"/>
                </a:solidFill>
                <a:latin typeface="Unbounded"/>
                <a:ea typeface="Unbounded"/>
                <a:cs typeface="Unbounded"/>
                <a:sym typeface="Unbounded"/>
              </a:rPr>
              <a:t>Av, med og for ungdom</a:t>
            </a:r>
            <a:endParaRPr sz="1800">
              <a:solidFill>
                <a:srgbClr val="FF3131"/>
              </a:solidFill>
              <a:latin typeface="Unbounded"/>
              <a:ea typeface="Unbounded"/>
              <a:cs typeface="Unbounded"/>
              <a:sym typeface="Unbounded"/>
            </a:endParaRPr>
          </a:p>
          <a:p>
            <a:pPr indent="0" lvl="0" marL="0" rtl="0" algn="l">
              <a:spcBef>
                <a:spcPts val="800"/>
              </a:spcBef>
              <a:spcAft>
                <a:spcPts val="0"/>
              </a:spcAft>
              <a:buNone/>
            </a:pPr>
            <a:r>
              <a:t/>
            </a:r>
            <a:endParaRPr>
              <a:solidFill>
                <a:srgbClr val="FF4F4F"/>
              </a:solidFill>
              <a:latin typeface="Helvetica Neue"/>
              <a:ea typeface="Helvetica Neue"/>
              <a:cs typeface="Helvetica Neue"/>
              <a:sym typeface="Helvetica Neue"/>
            </a:endParaRPr>
          </a:p>
        </p:txBody>
      </p:sp>
      <p:sp>
        <p:nvSpPr>
          <p:cNvPr id="154" name="Google Shape;154;p29"/>
          <p:cNvSpPr txBox="1"/>
          <p:nvPr>
            <p:ph type="title"/>
          </p:nvPr>
        </p:nvSpPr>
        <p:spPr>
          <a:xfrm>
            <a:off x="565975" y="396744"/>
            <a:ext cx="7886700" cy="994200"/>
          </a:xfrm>
          <a:prstGeom prst="rect">
            <a:avLst/>
          </a:prstGeom>
          <a:noFill/>
        </p:spPr>
        <p:txBody>
          <a:bodyPr anchorCtr="0" anchor="ctr" bIns="68575" lIns="68575" spcFirstLastPara="1" rIns="68575" wrap="square" tIns="68575">
            <a:noAutofit/>
          </a:bodyPr>
          <a:lstStyle/>
          <a:p>
            <a:pPr indent="0" lvl="0" marL="0" rtl="0" algn="l">
              <a:spcBef>
                <a:spcPts val="0"/>
              </a:spcBef>
              <a:spcAft>
                <a:spcPts val="0"/>
              </a:spcAft>
              <a:buNone/>
            </a:pPr>
            <a:r>
              <a:rPr b="1" lang="no" sz="3100">
                <a:solidFill>
                  <a:srgbClr val="FF3131"/>
                </a:solidFill>
                <a:latin typeface="Unbounded"/>
                <a:ea typeface="Unbounded"/>
                <a:cs typeface="Unbounded"/>
                <a:sym typeface="Unbounded"/>
              </a:rPr>
              <a:t>Operasjon Dagsverk</a:t>
            </a:r>
            <a:endParaRPr b="1" sz="3100">
              <a:solidFill>
                <a:srgbClr val="FF3131"/>
              </a:solidFill>
              <a:latin typeface="Unbounded"/>
              <a:ea typeface="Unbounded"/>
              <a:cs typeface="Unbounded"/>
              <a:sym typeface="Unbound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E9"/>
        </a:solidFill>
      </p:bgPr>
    </p:bg>
    <p:spTree>
      <p:nvGrpSpPr>
        <p:cNvPr id="158" name="Shape 158"/>
        <p:cNvGrpSpPr/>
        <p:nvPr/>
      </p:nvGrpSpPr>
      <p:grpSpPr>
        <a:xfrm>
          <a:off x="0" y="0"/>
          <a:ext cx="0" cy="0"/>
          <a:chOff x="0" y="0"/>
          <a:chExt cx="0" cy="0"/>
        </a:xfrm>
      </p:grpSpPr>
      <p:sp>
        <p:nvSpPr>
          <p:cNvPr id="159" name="Google Shape;159;p30"/>
          <p:cNvSpPr txBox="1"/>
          <p:nvPr>
            <p:ph idx="1" type="body"/>
          </p:nvPr>
        </p:nvSpPr>
        <p:spPr>
          <a:xfrm>
            <a:off x="628650" y="1233150"/>
            <a:ext cx="4109400" cy="2843700"/>
          </a:xfrm>
          <a:prstGeom prst="rect">
            <a:avLst/>
          </a:prstGeom>
          <a:noFill/>
        </p:spPr>
        <p:txBody>
          <a:bodyPr anchorCtr="0" anchor="t" bIns="68575" lIns="68575" spcFirstLastPara="1" rIns="68575" wrap="square" tIns="68575">
            <a:noAutofit/>
          </a:bodyPr>
          <a:lstStyle/>
          <a:p>
            <a:pPr indent="-342900" lvl="0" marL="457200" rtl="0" algn="l">
              <a:lnSpc>
                <a:spcPct val="130000"/>
              </a:lnSpc>
              <a:spcBef>
                <a:spcPts val="800"/>
              </a:spcBef>
              <a:spcAft>
                <a:spcPts val="0"/>
              </a:spcAft>
              <a:buClr>
                <a:srgbClr val="FF3131"/>
              </a:buClr>
              <a:buSzPts val="1800"/>
              <a:buFont typeface="Unbounded"/>
              <a:buChar char="●"/>
            </a:pPr>
            <a:r>
              <a:rPr lang="no" sz="1800">
                <a:solidFill>
                  <a:srgbClr val="FF3131"/>
                </a:solidFill>
                <a:latin typeface="Unbounded"/>
                <a:ea typeface="Unbounded"/>
                <a:cs typeface="Unbounded"/>
                <a:sym typeface="Unbounded"/>
              </a:rPr>
              <a:t>Mangel på møteplasser og alternativer</a:t>
            </a:r>
            <a:endParaRPr sz="1800">
              <a:solidFill>
                <a:srgbClr val="FF3131"/>
              </a:solidFill>
              <a:latin typeface="Unbounded"/>
              <a:ea typeface="Unbounded"/>
              <a:cs typeface="Unbounded"/>
              <a:sym typeface="Unbounded"/>
            </a:endParaRPr>
          </a:p>
          <a:p>
            <a:pPr indent="-342900" lvl="0" marL="457200" rtl="0" algn="l">
              <a:lnSpc>
                <a:spcPct val="130000"/>
              </a:lnSpc>
              <a:spcBef>
                <a:spcPts val="0"/>
              </a:spcBef>
              <a:spcAft>
                <a:spcPts val="0"/>
              </a:spcAft>
              <a:buClr>
                <a:srgbClr val="FF3131"/>
              </a:buClr>
              <a:buSzPts val="1800"/>
              <a:buFont typeface="Unbounded"/>
              <a:buChar char="●"/>
            </a:pPr>
            <a:r>
              <a:rPr lang="no" sz="1800">
                <a:solidFill>
                  <a:srgbClr val="FF3131"/>
                </a:solidFill>
                <a:latin typeface="Unbounded"/>
                <a:ea typeface="Unbounded"/>
                <a:cs typeface="Unbounded"/>
                <a:sym typeface="Unbounded"/>
              </a:rPr>
              <a:t>Væpnede grupper, militær, politi og kriminelle miljøer</a:t>
            </a:r>
            <a:endParaRPr sz="1800">
              <a:solidFill>
                <a:srgbClr val="FF3131"/>
              </a:solidFill>
              <a:latin typeface="Unbounded"/>
              <a:ea typeface="Unbounded"/>
              <a:cs typeface="Unbounded"/>
              <a:sym typeface="Unbounded"/>
            </a:endParaRPr>
          </a:p>
          <a:p>
            <a:pPr indent="-342900" lvl="0" marL="457200" rtl="0" algn="l">
              <a:lnSpc>
                <a:spcPct val="130000"/>
              </a:lnSpc>
              <a:spcBef>
                <a:spcPts val="0"/>
              </a:spcBef>
              <a:spcAft>
                <a:spcPts val="0"/>
              </a:spcAft>
              <a:buClr>
                <a:srgbClr val="FF3131"/>
              </a:buClr>
              <a:buSzPts val="1800"/>
              <a:buFont typeface="Unbounded"/>
              <a:buChar char="●"/>
            </a:pPr>
            <a:r>
              <a:rPr lang="no" sz="1800">
                <a:solidFill>
                  <a:srgbClr val="FF3131"/>
                </a:solidFill>
                <a:latin typeface="Unbounded"/>
                <a:ea typeface="Unbounded"/>
                <a:cs typeface="Unbounded"/>
                <a:sym typeface="Unbounded"/>
              </a:rPr>
              <a:t>Ungdom sin stemme må bli hørt!</a:t>
            </a:r>
            <a:endParaRPr sz="1800">
              <a:solidFill>
                <a:srgbClr val="FF3131"/>
              </a:solidFill>
              <a:latin typeface="Unbounded"/>
              <a:ea typeface="Unbounded"/>
              <a:cs typeface="Unbounded"/>
              <a:sym typeface="Unbounded"/>
            </a:endParaRPr>
          </a:p>
          <a:p>
            <a:pPr indent="0" lvl="0" marL="0" rtl="0" algn="l">
              <a:spcBef>
                <a:spcPts val="800"/>
              </a:spcBef>
              <a:spcAft>
                <a:spcPts val="0"/>
              </a:spcAft>
              <a:buNone/>
            </a:pPr>
            <a:r>
              <a:t/>
            </a:r>
            <a:endParaRPr i="1">
              <a:solidFill>
                <a:srgbClr val="FF4F4F"/>
              </a:solidFill>
              <a:latin typeface="Helvetica Neue"/>
              <a:ea typeface="Helvetica Neue"/>
              <a:cs typeface="Helvetica Neue"/>
              <a:sym typeface="Helvetica Neue"/>
            </a:endParaRPr>
          </a:p>
        </p:txBody>
      </p:sp>
      <p:pic>
        <p:nvPicPr>
          <p:cNvPr id="160" name="Google Shape;160;p30"/>
          <p:cNvPicPr preferRelativeResize="0"/>
          <p:nvPr/>
        </p:nvPicPr>
        <p:blipFill rotWithShape="1">
          <a:blip r:embed="rId3">
            <a:alphaModFix/>
          </a:blip>
          <a:srcRect b="0" l="0" r="0" t="0"/>
          <a:stretch/>
        </p:blipFill>
        <p:spPr>
          <a:xfrm>
            <a:off x="4738000" y="1131244"/>
            <a:ext cx="3724257" cy="3724257"/>
          </a:xfrm>
          <a:prstGeom prst="rect">
            <a:avLst/>
          </a:prstGeom>
          <a:noFill/>
          <a:ln>
            <a:noFill/>
          </a:ln>
        </p:spPr>
      </p:pic>
      <p:sp>
        <p:nvSpPr>
          <p:cNvPr descr="OD_White_RGB.png" id="161" name="Google Shape;161;p30"/>
          <p:cNvSpPr/>
          <p:nvPr/>
        </p:nvSpPr>
        <p:spPr>
          <a:xfrm>
            <a:off x="116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62" name="Google Shape;162;p30"/>
          <p:cNvSpPr txBox="1"/>
          <p:nvPr>
            <p:ph type="title"/>
          </p:nvPr>
        </p:nvSpPr>
        <p:spPr>
          <a:xfrm>
            <a:off x="628650" y="330569"/>
            <a:ext cx="7886700" cy="994200"/>
          </a:xfrm>
          <a:prstGeom prst="rect">
            <a:avLst/>
          </a:prstGeom>
          <a:noFill/>
        </p:spPr>
        <p:txBody>
          <a:bodyPr anchorCtr="0" anchor="ctr" bIns="68575" lIns="68575" spcFirstLastPara="1" rIns="68575" wrap="square" tIns="68575">
            <a:noAutofit/>
          </a:bodyPr>
          <a:lstStyle/>
          <a:p>
            <a:pPr indent="0" lvl="0" marL="0" rtl="0" algn="l">
              <a:spcBef>
                <a:spcPts val="0"/>
              </a:spcBef>
              <a:spcAft>
                <a:spcPts val="0"/>
              </a:spcAft>
              <a:buNone/>
            </a:pPr>
            <a:r>
              <a:rPr b="1" lang="no" sz="3100">
                <a:solidFill>
                  <a:srgbClr val="FF3131"/>
                </a:solidFill>
                <a:latin typeface="Unbounded"/>
                <a:ea typeface="Unbounded"/>
                <a:cs typeface="Unbounded"/>
                <a:sym typeface="Unbounded"/>
              </a:rPr>
              <a:t>Årets prosjekt – Utfordringene</a:t>
            </a:r>
            <a:endParaRPr b="1" sz="3100">
              <a:solidFill>
                <a:srgbClr val="FF3131"/>
              </a:solidFill>
              <a:latin typeface="Unbounded"/>
              <a:ea typeface="Unbounded"/>
              <a:cs typeface="Unbounded"/>
              <a:sym typeface="Unbounded"/>
            </a:endParaRPr>
          </a:p>
        </p:txBody>
      </p:sp>
      <p:pic>
        <p:nvPicPr>
          <p:cNvPr id="163" name="Google Shape;163;p30"/>
          <p:cNvPicPr preferRelativeResize="0"/>
          <p:nvPr/>
        </p:nvPicPr>
        <p:blipFill>
          <a:blip r:embed="rId4">
            <a:alphaModFix/>
          </a:blip>
          <a:stretch>
            <a:fillRect/>
          </a:stretch>
        </p:blipFill>
        <p:spPr>
          <a:xfrm>
            <a:off x="228600" y="4582500"/>
            <a:ext cx="749326" cy="418213"/>
          </a:xfrm>
          <a:prstGeom prst="rect">
            <a:avLst/>
          </a:prstGeom>
          <a:noFill/>
          <a:ln>
            <a:noFill/>
          </a:ln>
        </p:spPr>
      </p:pic>
      <p:pic>
        <p:nvPicPr>
          <p:cNvPr id="164" name="Google Shape;164;p30"/>
          <p:cNvPicPr preferRelativeResize="0"/>
          <p:nvPr/>
        </p:nvPicPr>
        <p:blipFill rotWithShape="1">
          <a:blip r:embed="rId5">
            <a:alphaModFix/>
          </a:blip>
          <a:srcRect b="83794" l="7862" r="60752" t="7052"/>
          <a:stretch/>
        </p:blipFill>
        <p:spPr>
          <a:xfrm rot="9">
            <a:off x="5760749" y="4365900"/>
            <a:ext cx="1678767" cy="4896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E9"/>
        </a:solidFill>
      </p:bgPr>
    </p:bg>
    <p:spTree>
      <p:nvGrpSpPr>
        <p:cNvPr id="168" name="Shape 168"/>
        <p:cNvGrpSpPr/>
        <p:nvPr/>
      </p:nvGrpSpPr>
      <p:grpSpPr>
        <a:xfrm>
          <a:off x="0" y="0"/>
          <a:ext cx="0" cy="0"/>
          <a:chOff x="0" y="0"/>
          <a:chExt cx="0" cy="0"/>
        </a:xfrm>
      </p:grpSpPr>
      <p:sp>
        <p:nvSpPr>
          <p:cNvPr id="169" name="Google Shape;169;p31"/>
          <p:cNvSpPr txBox="1"/>
          <p:nvPr>
            <p:ph idx="1" type="body"/>
          </p:nvPr>
        </p:nvSpPr>
        <p:spPr>
          <a:xfrm>
            <a:off x="642175" y="1191125"/>
            <a:ext cx="4278000" cy="2677200"/>
          </a:xfrm>
          <a:prstGeom prst="rect">
            <a:avLst/>
          </a:prstGeom>
          <a:noFill/>
        </p:spPr>
        <p:txBody>
          <a:bodyPr anchorCtr="0" anchor="t" bIns="68575" lIns="68575" spcFirstLastPara="1" rIns="68575" wrap="square" tIns="68575">
            <a:noAutofit/>
          </a:bodyPr>
          <a:lstStyle/>
          <a:p>
            <a:pPr indent="0" lvl="0" marL="0" rtl="0" algn="l">
              <a:lnSpc>
                <a:spcPct val="130000"/>
              </a:lnSpc>
              <a:spcBef>
                <a:spcPts val="800"/>
              </a:spcBef>
              <a:spcAft>
                <a:spcPts val="0"/>
              </a:spcAft>
              <a:buNone/>
            </a:pPr>
            <a:r>
              <a:rPr b="1" lang="no" sz="1800">
                <a:solidFill>
                  <a:srgbClr val="FF3131"/>
                </a:solidFill>
                <a:latin typeface="Unbounded"/>
                <a:ea typeface="Unbounded"/>
                <a:cs typeface="Unbounded"/>
                <a:sym typeface="Unbounded"/>
              </a:rPr>
              <a:t>Dette skal vi gjøre:</a:t>
            </a:r>
            <a:endParaRPr b="1" sz="1800">
              <a:solidFill>
                <a:srgbClr val="FF3131"/>
              </a:solidFill>
              <a:latin typeface="Unbounded"/>
              <a:ea typeface="Unbounded"/>
              <a:cs typeface="Unbounded"/>
              <a:sym typeface="Unbounded"/>
            </a:endParaRPr>
          </a:p>
          <a:p>
            <a:pPr indent="-342900" lvl="0" marL="457200" rtl="0" algn="l">
              <a:lnSpc>
                <a:spcPct val="200000"/>
              </a:lnSpc>
              <a:spcBef>
                <a:spcPts val="800"/>
              </a:spcBef>
              <a:spcAft>
                <a:spcPts val="0"/>
              </a:spcAft>
              <a:buClr>
                <a:srgbClr val="FF3131"/>
              </a:buClr>
              <a:buSzPts val="1800"/>
              <a:buFont typeface="Unbounded"/>
              <a:buAutoNum type="arabicPeriod"/>
            </a:pPr>
            <a:r>
              <a:rPr lang="no" sz="1800">
                <a:solidFill>
                  <a:srgbClr val="FF3131"/>
                </a:solidFill>
                <a:latin typeface="Unbounded"/>
                <a:ea typeface="Unbounded"/>
                <a:cs typeface="Unbounded"/>
                <a:sym typeface="Unbounded"/>
              </a:rPr>
              <a:t>Gi alternativer til vold</a:t>
            </a:r>
            <a:endParaRPr sz="1800">
              <a:solidFill>
                <a:srgbClr val="FF3131"/>
              </a:solidFill>
              <a:latin typeface="Unbounded"/>
              <a:ea typeface="Unbounded"/>
              <a:cs typeface="Unbounded"/>
              <a:sym typeface="Unbounded"/>
            </a:endParaRPr>
          </a:p>
          <a:p>
            <a:pPr indent="-342900" lvl="0" marL="457200" rtl="0" algn="l">
              <a:lnSpc>
                <a:spcPct val="200000"/>
              </a:lnSpc>
              <a:spcBef>
                <a:spcPts val="0"/>
              </a:spcBef>
              <a:spcAft>
                <a:spcPts val="0"/>
              </a:spcAft>
              <a:buClr>
                <a:srgbClr val="FF3131"/>
              </a:buClr>
              <a:buSzPts val="1800"/>
              <a:buFont typeface="Unbounded"/>
              <a:buAutoNum type="arabicPeriod"/>
            </a:pPr>
            <a:r>
              <a:rPr lang="no" sz="1800">
                <a:solidFill>
                  <a:srgbClr val="FF3131"/>
                </a:solidFill>
                <a:latin typeface="Unbounded"/>
                <a:ea typeface="Unbounded"/>
                <a:cs typeface="Unbounded"/>
                <a:sym typeface="Unbounded"/>
              </a:rPr>
              <a:t>Bygge nettverk og holde kurs</a:t>
            </a:r>
            <a:endParaRPr sz="1800">
              <a:solidFill>
                <a:srgbClr val="FF3131"/>
              </a:solidFill>
              <a:latin typeface="Unbounded"/>
              <a:ea typeface="Unbounded"/>
              <a:cs typeface="Unbounded"/>
              <a:sym typeface="Unbounded"/>
            </a:endParaRPr>
          </a:p>
          <a:p>
            <a:pPr indent="-342900" lvl="0" marL="457200" rtl="0" algn="l">
              <a:lnSpc>
                <a:spcPct val="200000"/>
              </a:lnSpc>
              <a:spcBef>
                <a:spcPts val="0"/>
              </a:spcBef>
              <a:spcAft>
                <a:spcPts val="0"/>
              </a:spcAft>
              <a:buClr>
                <a:srgbClr val="FF3131"/>
              </a:buClr>
              <a:buSzPts val="1800"/>
              <a:buFont typeface="Unbounded"/>
              <a:buAutoNum type="arabicPeriod"/>
            </a:pPr>
            <a:r>
              <a:rPr lang="no" sz="1800">
                <a:solidFill>
                  <a:srgbClr val="FF3131"/>
                </a:solidFill>
                <a:latin typeface="Unbounded"/>
                <a:ea typeface="Unbounded"/>
                <a:cs typeface="Unbounded"/>
                <a:sym typeface="Unbounded"/>
              </a:rPr>
              <a:t>Påvirke politikerne</a:t>
            </a:r>
            <a:endParaRPr sz="1800">
              <a:solidFill>
                <a:srgbClr val="FF3131"/>
              </a:solidFill>
              <a:latin typeface="Unbounded"/>
              <a:ea typeface="Unbounded"/>
              <a:cs typeface="Unbounded"/>
              <a:sym typeface="Unbounded"/>
            </a:endParaRPr>
          </a:p>
          <a:p>
            <a:pPr indent="0" lvl="0" marL="0" rtl="0" algn="l">
              <a:lnSpc>
                <a:spcPct val="130000"/>
              </a:lnSpc>
              <a:spcBef>
                <a:spcPts val="800"/>
              </a:spcBef>
              <a:spcAft>
                <a:spcPts val="0"/>
              </a:spcAft>
              <a:buNone/>
            </a:pPr>
            <a:r>
              <a:rPr lang="no" sz="1600">
                <a:solidFill>
                  <a:srgbClr val="FFE9E9"/>
                </a:solidFill>
                <a:highlight>
                  <a:srgbClr val="FF3131"/>
                </a:highlight>
                <a:latin typeface="Unbounded"/>
                <a:ea typeface="Unbounded"/>
                <a:cs typeface="Unbounded"/>
                <a:sym typeface="Unbounded"/>
              </a:rPr>
              <a:t>Les mer på od.no/skuddsikker</a:t>
            </a:r>
            <a:endParaRPr sz="1600">
              <a:solidFill>
                <a:srgbClr val="FFE9E9"/>
              </a:solidFill>
              <a:highlight>
                <a:srgbClr val="FF3131"/>
              </a:highlight>
              <a:latin typeface="Unbounded"/>
              <a:ea typeface="Unbounded"/>
              <a:cs typeface="Unbounded"/>
              <a:sym typeface="Unbounded"/>
            </a:endParaRPr>
          </a:p>
          <a:p>
            <a:pPr indent="0" lvl="0" marL="0" rtl="0" algn="l">
              <a:spcBef>
                <a:spcPts val="800"/>
              </a:spcBef>
              <a:spcAft>
                <a:spcPts val="0"/>
              </a:spcAft>
              <a:buNone/>
            </a:pPr>
            <a:r>
              <a:t/>
            </a:r>
            <a:endParaRPr>
              <a:solidFill>
                <a:srgbClr val="FF4F4F"/>
              </a:solidFill>
              <a:latin typeface="Helvetica Neue"/>
              <a:ea typeface="Helvetica Neue"/>
              <a:cs typeface="Helvetica Neue"/>
              <a:sym typeface="Helvetica Neue"/>
            </a:endParaRPr>
          </a:p>
        </p:txBody>
      </p:sp>
      <p:sp>
        <p:nvSpPr>
          <p:cNvPr descr="OD_White_RGB.png" id="170" name="Google Shape;170;p31"/>
          <p:cNvSpPr/>
          <p:nvPr/>
        </p:nvSpPr>
        <p:spPr>
          <a:xfrm>
            <a:off x="116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id="171" name="Google Shape;171;p31"/>
          <p:cNvPicPr preferRelativeResize="0"/>
          <p:nvPr/>
        </p:nvPicPr>
        <p:blipFill rotWithShape="1">
          <a:blip r:embed="rId3">
            <a:alphaModFix/>
          </a:blip>
          <a:srcRect b="0" l="0" r="0" t="0"/>
          <a:stretch/>
        </p:blipFill>
        <p:spPr>
          <a:xfrm>
            <a:off x="4738000" y="1131244"/>
            <a:ext cx="3724257" cy="3724257"/>
          </a:xfrm>
          <a:prstGeom prst="rect">
            <a:avLst/>
          </a:prstGeom>
          <a:noFill/>
          <a:ln>
            <a:noFill/>
          </a:ln>
        </p:spPr>
      </p:pic>
      <p:sp>
        <p:nvSpPr>
          <p:cNvPr id="172" name="Google Shape;172;p31"/>
          <p:cNvSpPr txBox="1"/>
          <p:nvPr>
            <p:ph type="title"/>
          </p:nvPr>
        </p:nvSpPr>
        <p:spPr>
          <a:xfrm>
            <a:off x="645475" y="389019"/>
            <a:ext cx="7886700" cy="994200"/>
          </a:xfrm>
          <a:prstGeom prst="rect">
            <a:avLst/>
          </a:prstGeom>
          <a:noFill/>
        </p:spPr>
        <p:txBody>
          <a:bodyPr anchorCtr="0" anchor="ctr" bIns="68575" lIns="68575" spcFirstLastPara="1" rIns="68575" wrap="square" tIns="68575">
            <a:noAutofit/>
          </a:bodyPr>
          <a:lstStyle/>
          <a:p>
            <a:pPr indent="0" lvl="0" marL="0" rtl="0" algn="l">
              <a:spcBef>
                <a:spcPts val="0"/>
              </a:spcBef>
              <a:spcAft>
                <a:spcPts val="0"/>
              </a:spcAft>
              <a:buNone/>
            </a:pPr>
            <a:r>
              <a:rPr b="1" lang="no" sz="3100">
                <a:solidFill>
                  <a:srgbClr val="FF3131"/>
                </a:solidFill>
                <a:latin typeface="Unbounded"/>
                <a:ea typeface="Unbounded"/>
                <a:cs typeface="Unbounded"/>
                <a:sym typeface="Unbounded"/>
              </a:rPr>
              <a:t>Årets prosjekt – Tiltakene</a:t>
            </a:r>
            <a:endParaRPr b="1" sz="3100">
              <a:solidFill>
                <a:srgbClr val="FF3131"/>
              </a:solidFill>
              <a:latin typeface="Unbounded"/>
              <a:ea typeface="Unbounded"/>
              <a:cs typeface="Unbounded"/>
              <a:sym typeface="Unbounded"/>
            </a:endParaRPr>
          </a:p>
        </p:txBody>
      </p:sp>
      <p:pic>
        <p:nvPicPr>
          <p:cNvPr id="173" name="Google Shape;173;p31"/>
          <p:cNvPicPr preferRelativeResize="0"/>
          <p:nvPr/>
        </p:nvPicPr>
        <p:blipFill>
          <a:blip r:embed="rId4">
            <a:alphaModFix/>
          </a:blip>
          <a:stretch>
            <a:fillRect/>
          </a:stretch>
        </p:blipFill>
        <p:spPr>
          <a:xfrm>
            <a:off x="228600" y="4582500"/>
            <a:ext cx="749326" cy="418213"/>
          </a:xfrm>
          <a:prstGeom prst="rect">
            <a:avLst/>
          </a:prstGeom>
          <a:noFill/>
          <a:ln>
            <a:noFill/>
          </a:ln>
        </p:spPr>
      </p:pic>
      <p:pic>
        <p:nvPicPr>
          <p:cNvPr id="174" name="Google Shape;174;p31"/>
          <p:cNvPicPr preferRelativeResize="0"/>
          <p:nvPr/>
        </p:nvPicPr>
        <p:blipFill rotWithShape="1">
          <a:blip r:embed="rId5">
            <a:alphaModFix/>
          </a:blip>
          <a:srcRect b="83794" l="7862" r="60752" t="7052"/>
          <a:stretch/>
        </p:blipFill>
        <p:spPr>
          <a:xfrm rot="9">
            <a:off x="5760749" y="4365900"/>
            <a:ext cx="1678767" cy="489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E9"/>
        </a:solidFill>
      </p:bgPr>
    </p:bg>
    <p:spTree>
      <p:nvGrpSpPr>
        <p:cNvPr id="178" name="Shape 178"/>
        <p:cNvGrpSpPr/>
        <p:nvPr/>
      </p:nvGrpSpPr>
      <p:grpSpPr>
        <a:xfrm>
          <a:off x="0" y="0"/>
          <a:ext cx="0" cy="0"/>
          <a:chOff x="0" y="0"/>
          <a:chExt cx="0" cy="0"/>
        </a:xfrm>
      </p:grpSpPr>
      <p:pic>
        <p:nvPicPr>
          <p:cNvPr id="179" name="Google Shape;179;p32"/>
          <p:cNvPicPr preferRelativeResize="0"/>
          <p:nvPr/>
        </p:nvPicPr>
        <p:blipFill rotWithShape="1">
          <a:blip r:embed="rId3">
            <a:alphaModFix/>
          </a:blip>
          <a:srcRect b="0" l="0" r="0" t="0"/>
          <a:stretch/>
        </p:blipFill>
        <p:spPr>
          <a:xfrm>
            <a:off x="5108050" y="855350"/>
            <a:ext cx="3724252" cy="3724252"/>
          </a:xfrm>
          <a:prstGeom prst="rect">
            <a:avLst/>
          </a:prstGeom>
          <a:noFill/>
          <a:ln>
            <a:noFill/>
          </a:ln>
        </p:spPr>
      </p:pic>
      <p:sp>
        <p:nvSpPr>
          <p:cNvPr descr="OD_White_RGB.png" id="180" name="Google Shape;180;p32"/>
          <p:cNvSpPr/>
          <p:nvPr/>
        </p:nvSpPr>
        <p:spPr>
          <a:xfrm>
            <a:off x="116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81" name="Google Shape;181;p32"/>
          <p:cNvSpPr txBox="1"/>
          <p:nvPr>
            <p:ph idx="4294967295" type="body"/>
          </p:nvPr>
        </p:nvSpPr>
        <p:spPr>
          <a:xfrm>
            <a:off x="228600" y="1017750"/>
            <a:ext cx="5027100" cy="3216600"/>
          </a:xfrm>
          <a:prstGeom prst="rect">
            <a:avLst/>
          </a:prstGeom>
        </p:spPr>
        <p:txBody>
          <a:bodyPr anchorCtr="0" anchor="t" bIns="68575" lIns="68575" spcFirstLastPara="1" rIns="68575" wrap="square" tIns="68575">
            <a:noAutofit/>
          </a:bodyPr>
          <a:lstStyle/>
          <a:p>
            <a:pPr indent="0" lvl="0" marL="0" rtl="0" algn="l">
              <a:lnSpc>
                <a:spcPct val="100000"/>
              </a:lnSpc>
              <a:spcBef>
                <a:spcPts val="0"/>
              </a:spcBef>
              <a:spcAft>
                <a:spcPts val="0"/>
              </a:spcAft>
              <a:buClr>
                <a:schemeClr val="dk1"/>
              </a:buClr>
              <a:buSzPts val="1100"/>
              <a:buFont typeface="Arial"/>
              <a:buNone/>
            </a:pPr>
            <a:r>
              <a:t/>
            </a:r>
            <a:endParaRPr i="1" sz="1100">
              <a:highlight>
                <a:srgbClr val="FFFF00"/>
              </a:highlight>
              <a:latin typeface="Arial"/>
              <a:ea typeface="Arial"/>
              <a:cs typeface="Arial"/>
              <a:sym typeface="Arial"/>
            </a:endParaRPr>
          </a:p>
          <a:p>
            <a:pPr indent="0" lvl="0" marL="0" rtl="0" algn="l">
              <a:lnSpc>
                <a:spcPct val="115000"/>
              </a:lnSpc>
              <a:spcBef>
                <a:spcPts val="0"/>
              </a:spcBef>
              <a:spcAft>
                <a:spcPts val="0"/>
              </a:spcAft>
              <a:buNone/>
            </a:pPr>
            <a:r>
              <a:rPr b="1" lang="no">
                <a:solidFill>
                  <a:srgbClr val="FF3131"/>
                </a:solidFill>
                <a:latin typeface="Unbounded"/>
                <a:ea typeface="Unbounded"/>
                <a:cs typeface="Unbounded"/>
                <a:sym typeface="Unbounded"/>
              </a:rPr>
              <a:t>1. Gode og dårlige fellesskap</a:t>
            </a:r>
            <a:endParaRPr b="1">
              <a:solidFill>
                <a:srgbClr val="FF3131"/>
              </a:solidFill>
              <a:latin typeface="Unbounded"/>
              <a:ea typeface="Unbounded"/>
              <a:cs typeface="Unbounded"/>
              <a:sym typeface="Unbounded"/>
            </a:endParaRPr>
          </a:p>
          <a:p>
            <a:pPr indent="0" lvl="0" marL="0" rtl="0" algn="l">
              <a:lnSpc>
                <a:spcPct val="115000"/>
              </a:lnSpc>
              <a:spcBef>
                <a:spcPts val="0"/>
              </a:spcBef>
              <a:spcAft>
                <a:spcPts val="0"/>
              </a:spcAft>
              <a:buNone/>
            </a:pPr>
            <a:r>
              <a:rPr i="1" lang="no" sz="1400">
                <a:solidFill>
                  <a:srgbClr val="FF3131"/>
                </a:solidFill>
                <a:latin typeface="Helvetica Neue"/>
                <a:ea typeface="Helvetica Neue"/>
                <a:cs typeface="Helvetica Neue"/>
                <a:sym typeface="Helvetica Neue"/>
              </a:rPr>
              <a:t>Finnes det bare gode fellesskap? Og kan dårlige fellesskap oppleves som gode? </a:t>
            </a:r>
            <a:endParaRPr i="1" sz="1400">
              <a:solidFill>
                <a:srgbClr val="FF313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i="1" sz="1100">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b="1" lang="no">
                <a:solidFill>
                  <a:srgbClr val="FF3131"/>
                </a:solidFill>
                <a:latin typeface="Unbounded"/>
                <a:ea typeface="Unbounded"/>
                <a:cs typeface="Unbounded"/>
                <a:sym typeface="Unbounded"/>
              </a:rPr>
              <a:t>2. Identitet</a:t>
            </a:r>
            <a:endParaRPr b="1">
              <a:solidFill>
                <a:srgbClr val="FF3131"/>
              </a:solidFill>
              <a:latin typeface="Unbounded"/>
              <a:ea typeface="Unbounded"/>
              <a:cs typeface="Unbounded"/>
              <a:sym typeface="Unbounded"/>
            </a:endParaRPr>
          </a:p>
          <a:p>
            <a:pPr indent="0" lvl="0" marL="0" rtl="0" algn="l">
              <a:lnSpc>
                <a:spcPct val="115000"/>
              </a:lnSpc>
              <a:spcBef>
                <a:spcPts val="0"/>
              </a:spcBef>
              <a:spcAft>
                <a:spcPts val="0"/>
              </a:spcAft>
              <a:buNone/>
            </a:pPr>
            <a:r>
              <a:rPr i="1" lang="no" sz="1400">
                <a:solidFill>
                  <a:srgbClr val="FF3131"/>
                </a:solidFill>
                <a:latin typeface="Helvetica Neue"/>
                <a:ea typeface="Helvetica Neue"/>
                <a:cs typeface="Helvetica Neue"/>
                <a:sym typeface="Helvetica Neue"/>
              </a:rPr>
              <a:t>Hvem er du i familien, i vennegjengen, i idrettslaget og på skolen?</a:t>
            </a:r>
            <a:r>
              <a:rPr i="1" lang="no" sz="1800">
                <a:solidFill>
                  <a:srgbClr val="FF3131"/>
                </a:solidFill>
                <a:latin typeface="Helvetica Neue"/>
                <a:ea typeface="Helvetica Neue"/>
                <a:cs typeface="Helvetica Neue"/>
                <a:sym typeface="Helvetica Neue"/>
              </a:rPr>
              <a:t> </a:t>
            </a:r>
            <a:endParaRPr i="1" sz="1800">
              <a:solidFill>
                <a:srgbClr val="FF313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i="1" sz="1100">
              <a:solidFill>
                <a:srgbClr val="FF313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b="1" lang="no">
                <a:solidFill>
                  <a:srgbClr val="FF3131"/>
                </a:solidFill>
                <a:latin typeface="Unbounded"/>
                <a:ea typeface="Unbounded"/>
                <a:cs typeface="Unbounded"/>
                <a:sym typeface="Unbounded"/>
              </a:rPr>
              <a:t>3. Urfolk</a:t>
            </a:r>
            <a:endParaRPr b="1">
              <a:solidFill>
                <a:srgbClr val="FF3131"/>
              </a:solidFill>
              <a:latin typeface="Unbounded"/>
              <a:ea typeface="Unbounded"/>
              <a:cs typeface="Unbounded"/>
              <a:sym typeface="Unbounded"/>
            </a:endParaRPr>
          </a:p>
          <a:p>
            <a:pPr indent="0" lvl="0" marL="0" rtl="0" algn="l">
              <a:lnSpc>
                <a:spcPct val="115000"/>
              </a:lnSpc>
              <a:spcBef>
                <a:spcPts val="0"/>
              </a:spcBef>
              <a:spcAft>
                <a:spcPts val="0"/>
              </a:spcAft>
              <a:buClr>
                <a:schemeClr val="dk1"/>
              </a:buClr>
              <a:buSzPts val="1100"/>
              <a:buFont typeface="Arial"/>
              <a:buNone/>
            </a:pPr>
            <a:r>
              <a:rPr i="1" lang="no" sz="1400">
                <a:solidFill>
                  <a:srgbClr val="FF3131"/>
                </a:solidFill>
                <a:latin typeface="Helvetica Neue"/>
                <a:ea typeface="Helvetica Neue"/>
                <a:cs typeface="Helvetica Neue"/>
                <a:sym typeface="Helvetica Neue"/>
              </a:rPr>
              <a:t>Territorier og retten på disse er essensen i mange konflikter over hele verden, både i Colombia og Norge.</a:t>
            </a:r>
            <a:endParaRPr b="1" sz="2400">
              <a:solidFill>
                <a:srgbClr val="FF3131"/>
              </a:solidFill>
              <a:latin typeface="Unbounded"/>
              <a:ea typeface="Unbounded"/>
              <a:cs typeface="Unbounded"/>
              <a:sym typeface="Unbounded"/>
            </a:endParaRPr>
          </a:p>
        </p:txBody>
      </p:sp>
      <p:sp>
        <p:nvSpPr>
          <p:cNvPr id="182" name="Google Shape;182;p32"/>
          <p:cNvSpPr txBox="1"/>
          <p:nvPr>
            <p:ph idx="4294967295" type="title"/>
          </p:nvPr>
        </p:nvSpPr>
        <p:spPr>
          <a:xfrm>
            <a:off x="311700" y="282638"/>
            <a:ext cx="8520600" cy="5727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b="1" lang="no" sz="3000">
                <a:solidFill>
                  <a:srgbClr val="FF3131"/>
                </a:solidFill>
                <a:latin typeface="Unbounded"/>
                <a:ea typeface="Unbounded"/>
                <a:cs typeface="Unbounded"/>
                <a:sym typeface="Unbounded"/>
              </a:rPr>
              <a:t>Sentrale tema</a:t>
            </a:r>
            <a:endParaRPr b="1" sz="3000">
              <a:solidFill>
                <a:srgbClr val="FF3131"/>
              </a:solidFill>
              <a:latin typeface="Unbounded"/>
              <a:ea typeface="Unbounded"/>
              <a:cs typeface="Unbounded"/>
              <a:sym typeface="Unbounded"/>
            </a:endParaRPr>
          </a:p>
        </p:txBody>
      </p:sp>
      <p:pic>
        <p:nvPicPr>
          <p:cNvPr id="183" name="Google Shape;183;p32"/>
          <p:cNvPicPr preferRelativeResize="0"/>
          <p:nvPr/>
        </p:nvPicPr>
        <p:blipFill>
          <a:blip r:embed="rId4">
            <a:alphaModFix/>
          </a:blip>
          <a:stretch>
            <a:fillRect/>
          </a:stretch>
        </p:blipFill>
        <p:spPr>
          <a:xfrm>
            <a:off x="228600" y="4582500"/>
            <a:ext cx="749326" cy="4182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E9"/>
        </a:solidFill>
      </p:bgPr>
    </p:bg>
    <p:spTree>
      <p:nvGrpSpPr>
        <p:cNvPr id="187" name="Shape 187"/>
        <p:cNvGrpSpPr/>
        <p:nvPr/>
      </p:nvGrpSpPr>
      <p:grpSpPr>
        <a:xfrm>
          <a:off x="0" y="0"/>
          <a:ext cx="0" cy="0"/>
          <a:chOff x="0" y="0"/>
          <a:chExt cx="0" cy="0"/>
        </a:xfrm>
      </p:grpSpPr>
      <p:pic>
        <p:nvPicPr>
          <p:cNvPr id="188" name="Google Shape;188;p33"/>
          <p:cNvPicPr preferRelativeResize="0"/>
          <p:nvPr/>
        </p:nvPicPr>
        <p:blipFill rotWithShape="1">
          <a:blip r:embed="rId3">
            <a:alphaModFix/>
          </a:blip>
          <a:srcRect b="0" l="0" r="0" t="0"/>
          <a:stretch/>
        </p:blipFill>
        <p:spPr>
          <a:xfrm>
            <a:off x="5108050" y="855350"/>
            <a:ext cx="3724252" cy="3724252"/>
          </a:xfrm>
          <a:prstGeom prst="rect">
            <a:avLst/>
          </a:prstGeom>
          <a:noFill/>
          <a:ln>
            <a:noFill/>
          </a:ln>
        </p:spPr>
      </p:pic>
      <p:sp>
        <p:nvSpPr>
          <p:cNvPr descr="OD_White_RGB.png" id="189" name="Google Shape;189;p33"/>
          <p:cNvSpPr/>
          <p:nvPr/>
        </p:nvSpPr>
        <p:spPr>
          <a:xfrm>
            <a:off x="116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90" name="Google Shape;190;p33"/>
          <p:cNvSpPr txBox="1"/>
          <p:nvPr>
            <p:ph idx="4294967295" type="body"/>
          </p:nvPr>
        </p:nvSpPr>
        <p:spPr>
          <a:xfrm>
            <a:off x="311700" y="855350"/>
            <a:ext cx="4596900" cy="3301800"/>
          </a:xfrm>
          <a:prstGeom prst="rect">
            <a:avLst/>
          </a:prstGeom>
        </p:spPr>
        <p:txBody>
          <a:bodyPr anchorCtr="0" anchor="t" bIns="68575" lIns="68575" spcFirstLastPara="1" rIns="68575" wrap="square" tIns="68575">
            <a:noAutofit/>
          </a:bodyPr>
          <a:lstStyle/>
          <a:p>
            <a:pPr indent="-349250" lvl="0" marL="457200" rtl="0" algn="l">
              <a:spcBef>
                <a:spcPts val="800"/>
              </a:spcBef>
              <a:spcAft>
                <a:spcPts val="0"/>
              </a:spcAft>
              <a:buClr>
                <a:srgbClr val="FF3131"/>
              </a:buClr>
              <a:buSzPts val="1900"/>
              <a:buFont typeface="Helvetica Neue"/>
              <a:buChar char="●"/>
            </a:pPr>
            <a:r>
              <a:rPr b="1" lang="no" sz="1900">
                <a:solidFill>
                  <a:srgbClr val="FF3131"/>
                </a:solidFill>
                <a:latin typeface="Helvetica Neue"/>
                <a:ea typeface="Helvetica Neue"/>
                <a:cs typeface="Helvetica Neue"/>
                <a:sym typeface="Helvetica Neue"/>
              </a:rPr>
              <a:t>OD tilbyr </a:t>
            </a:r>
            <a:r>
              <a:rPr lang="no" sz="1900">
                <a:solidFill>
                  <a:srgbClr val="FF3131"/>
                </a:solidFill>
                <a:latin typeface="Helvetica Neue"/>
                <a:ea typeface="Helvetica Neue"/>
                <a:cs typeface="Helvetica Neue"/>
                <a:sym typeface="Helvetica Neue"/>
              </a:rPr>
              <a:t>Foredrag, filmer, øvelser, undervisningsopplegg  i tråd med LK20- </a:t>
            </a:r>
            <a:r>
              <a:rPr b="1" lang="no" sz="1900">
                <a:solidFill>
                  <a:srgbClr val="FF3131"/>
                </a:solidFill>
                <a:latin typeface="Helvetica Neue"/>
                <a:ea typeface="Helvetica Neue"/>
                <a:cs typeface="Helvetica Neue"/>
                <a:sym typeface="Helvetica Neue"/>
              </a:rPr>
              <a:t>od.no/undervisning</a:t>
            </a:r>
            <a:endParaRPr b="1" sz="1900">
              <a:solidFill>
                <a:srgbClr val="FF3131"/>
              </a:solidFill>
              <a:latin typeface="Helvetica Neue"/>
              <a:ea typeface="Helvetica Neue"/>
              <a:cs typeface="Helvetica Neue"/>
              <a:sym typeface="Helvetica Neue"/>
            </a:endParaRPr>
          </a:p>
          <a:p>
            <a:pPr indent="0" lvl="0" marL="0" rtl="0" algn="l">
              <a:spcBef>
                <a:spcPts val="800"/>
              </a:spcBef>
              <a:spcAft>
                <a:spcPts val="0"/>
              </a:spcAft>
              <a:buNone/>
            </a:pPr>
            <a:r>
              <a:t/>
            </a:r>
            <a:endParaRPr sz="1900">
              <a:solidFill>
                <a:srgbClr val="FF3131"/>
              </a:solidFill>
              <a:latin typeface="Helvetica Neue"/>
              <a:ea typeface="Helvetica Neue"/>
              <a:cs typeface="Helvetica Neue"/>
              <a:sym typeface="Helvetica Neue"/>
            </a:endParaRPr>
          </a:p>
          <a:p>
            <a:pPr indent="-349250" lvl="0" marL="457200" rtl="0" algn="l">
              <a:spcBef>
                <a:spcPts val="800"/>
              </a:spcBef>
              <a:spcAft>
                <a:spcPts val="0"/>
              </a:spcAft>
              <a:buClr>
                <a:srgbClr val="FF3131"/>
              </a:buClr>
              <a:buSzPts val="1900"/>
              <a:buFont typeface="Helvetica Neue"/>
              <a:buChar char="●"/>
            </a:pPr>
            <a:r>
              <a:rPr b="1" lang="no" sz="1900">
                <a:solidFill>
                  <a:srgbClr val="FF3131"/>
                </a:solidFill>
                <a:latin typeface="Helvetica Neue"/>
                <a:ea typeface="Helvetica Neue"/>
                <a:cs typeface="Helvetica Neue"/>
                <a:sym typeface="Helvetica Neue"/>
              </a:rPr>
              <a:t>Tverrfaglige temaer</a:t>
            </a:r>
            <a:r>
              <a:rPr lang="no" sz="1900">
                <a:solidFill>
                  <a:srgbClr val="FF3131"/>
                </a:solidFill>
                <a:latin typeface="Helvetica Neue"/>
                <a:ea typeface="Helvetica Neue"/>
                <a:cs typeface="Helvetica Neue"/>
                <a:sym typeface="Helvetica Neue"/>
              </a:rPr>
              <a:t> gjensidig avhengige innfallsvinkler til undervisning om årets OD</a:t>
            </a:r>
            <a:endParaRPr sz="1900">
              <a:solidFill>
                <a:srgbClr val="FF3131"/>
              </a:solidFill>
              <a:latin typeface="Helvetica Neue"/>
              <a:ea typeface="Helvetica Neue"/>
              <a:cs typeface="Helvetica Neue"/>
              <a:sym typeface="Helvetica Neue"/>
            </a:endParaRPr>
          </a:p>
          <a:p>
            <a:pPr indent="0" lvl="0" marL="457200" rtl="0" algn="l">
              <a:spcBef>
                <a:spcPts val="800"/>
              </a:spcBef>
              <a:spcAft>
                <a:spcPts val="0"/>
              </a:spcAft>
              <a:buNone/>
            </a:pPr>
            <a:r>
              <a:t/>
            </a:r>
            <a:endParaRPr sz="1900">
              <a:solidFill>
                <a:srgbClr val="FF3131"/>
              </a:solidFill>
              <a:latin typeface="Helvetica Neue"/>
              <a:ea typeface="Helvetica Neue"/>
              <a:cs typeface="Helvetica Neue"/>
              <a:sym typeface="Helvetica Neue"/>
            </a:endParaRPr>
          </a:p>
          <a:p>
            <a:pPr indent="-349250" lvl="0" marL="457200" rtl="0" algn="l">
              <a:spcBef>
                <a:spcPts val="800"/>
              </a:spcBef>
              <a:spcAft>
                <a:spcPts val="0"/>
              </a:spcAft>
              <a:buClr>
                <a:srgbClr val="FF3131"/>
              </a:buClr>
              <a:buSzPts val="1900"/>
              <a:buFont typeface="Helvetica Neue"/>
              <a:buChar char="●"/>
            </a:pPr>
            <a:r>
              <a:rPr b="1" lang="no" sz="1900">
                <a:solidFill>
                  <a:srgbClr val="FF3131"/>
                </a:solidFill>
                <a:latin typeface="Helvetica Neue"/>
                <a:ea typeface="Helvetica Neue"/>
                <a:cs typeface="Helvetica Neue"/>
                <a:sym typeface="Helvetica Neue"/>
              </a:rPr>
              <a:t>Elevmedvirkning og demokratisk deltakelse </a:t>
            </a:r>
            <a:endParaRPr b="1" sz="1900">
              <a:solidFill>
                <a:srgbClr val="FF3131"/>
              </a:solidFill>
              <a:latin typeface="Helvetica Neue"/>
              <a:ea typeface="Helvetica Neue"/>
              <a:cs typeface="Helvetica Neue"/>
              <a:sym typeface="Helvetica Neue"/>
            </a:endParaRPr>
          </a:p>
          <a:p>
            <a:pPr indent="0" lvl="0" marL="0" rtl="0" algn="l">
              <a:spcBef>
                <a:spcPts val="800"/>
              </a:spcBef>
              <a:spcAft>
                <a:spcPts val="0"/>
              </a:spcAft>
              <a:buNone/>
            </a:pPr>
            <a:r>
              <a:t/>
            </a:r>
            <a:endParaRPr b="1" sz="1900">
              <a:solidFill>
                <a:srgbClr val="FF3131"/>
              </a:solidFill>
              <a:latin typeface="Helvetica Neue"/>
              <a:ea typeface="Helvetica Neue"/>
              <a:cs typeface="Helvetica Neue"/>
              <a:sym typeface="Helvetica Neue"/>
            </a:endParaRPr>
          </a:p>
          <a:p>
            <a:pPr indent="0" lvl="0" marL="0" rtl="0" algn="l">
              <a:spcBef>
                <a:spcPts val="800"/>
              </a:spcBef>
              <a:spcAft>
                <a:spcPts val="0"/>
              </a:spcAft>
              <a:buNone/>
            </a:pPr>
            <a:r>
              <a:t/>
            </a:r>
            <a:endParaRPr sz="1900">
              <a:solidFill>
                <a:srgbClr val="FF3131"/>
              </a:solidFill>
              <a:latin typeface="Helvetica Neue"/>
              <a:ea typeface="Helvetica Neue"/>
              <a:cs typeface="Helvetica Neue"/>
              <a:sym typeface="Helvetica Neue"/>
            </a:endParaRPr>
          </a:p>
          <a:p>
            <a:pPr indent="0" lvl="0" marL="0" rtl="0" algn="l">
              <a:spcBef>
                <a:spcPts val="800"/>
              </a:spcBef>
              <a:spcAft>
                <a:spcPts val="0"/>
              </a:spcAft>
              <a:buNone/>
            </a:pPr>
            <a:r>
              <a:t/>
            </a:r>
            <a:endParaRPr>
              <a:solidFill>
                <a:srgbClr val="FF3131"/>
              </a:solidFill>
              <a:latin typeface="Helvetica Neue"/>
              <a:ea typeface="Helvetica Neue"/>
              <a:cs typeface="Helvetica Neue"/>
              <a:sym typeface="Helvetica Neue"/>
            </a:endParaRPr>
          </a:p>
        </p:txBody>
      </p:sp>
      <p:sp>
        <p:nvSpPr>
          <p:cNvPr id="191" name="Google Shape;191;p33"/>
          <p:cNvSpPr txBox="1"/>
          <p:nvPr>
            <p:ph idx="4294967295" type="title"/>
          </p:nvPr>
        </p:nvSpPr>
        <p:spPr>
          <a:xfrm>
            <a:off x="311700" y="282638"/>
            <a:ext cx="8520600" cy="5727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b="1" lang="no" sz="3000">
                <a:solidFill>
                  <a:srgbClr val="FF3131"/>
                </a:solidFill>
                <a:latin typeface="Unbounded"/>
                <a:ea typeface="Unbounded"/>
                <a:cs typeface="Unbounded"/>
                <a:sym typeface="Unbounded"/>
              </a:rPr>
              <a:t>OD i undervisningen</a:t>
            </a:r>
            <a:r>
              <a:rPr b="1" lang="no" sz="3000">
                <a:solidFill>
                  <a:srgbClr val="FF3131"/>
                </a:solidFill>
                <a:latin typeface="Unbounded"/>
                <a:ea typeface="Unbounded"/>
                <a:cs typeface="Unbounded"/>
                <a:sym typeface="Unbounded"/>
              </a:rPr>
              <a:t> </a:t>
            </a:r>
            <a:endParaRPr b="1" sz="3000">
              <a:solidFill>
                <a:srgbClr val="FF3131"/>
              </a:solidFill>
              <a:latin typeface="Unbounded"/>
              <a:ea typeface="Unbounded"/>
              <a:cs typeface="Unbounded"/>
              <a:sym typeface="Unbounded"/>
            </a:endParaRPr>
          </a:p>
        </p:txBody>
      </p:sp>
      <p:pic>
        <p:nvPicPr>
          <p:cNvPr id="192" name="Google Shape;192;p33"/>
          <p:cNvPicPr preferRelativeResize="0"/>
          <p:nvPr/>
        </p:nvPicPr>
        <p:blipFill>
          <a:blip r:embed="rId4">
            <a:alphaModFix/>
          </a:blip>
          <a:stretch>
            <a:fillRect/>
          </a:stretch>
        </p:blipFill>
        <p:spPr>
          <a:xfrm>
            <a:off x="228600" y="4582500"/>
            <a:ext cx="749326" cy="4182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E9"/>
        </a:solidFill>
      </p:bgPr>
    </p:bg>
    <p:spTree>
      <p:nvGrpSpPr>
        <p:cNvPr id="196" name="Shape 196"/>
        <p:cNvGrpSpPr/>
        <p:nvPr/>
      </p:nvGrpSpPr>
      <p:grpSpPr>
        <a:xfrm>
          <a:off x="0" y="0"/>
          <a:ext cx="0" cy="0"/>
          <a:chOff x="0" y="0"/>
          <a:chExt cx="0" cy="0"/>
        </a:xfrm>
      </p:grpSpPr>
      <p:sp>
        <p:nvSpPr>
          <p:cNvPr id="197" name="Google Shape;197;p34"/>
          <p:cNvSpPr/>
          <p:nvPr/>
        </p:nvSpPr>
        <p:spPr>
          <a:xfrm>
            <a:off x="0" y="4478694"/>
            <a:ext cx="9144000" cy="664800"/>
          </a:xfrm>
          <a:prstGeom prst="rect">
            <a:avLst/>
          </a:prstGeom>
          <a:solidFill>
            <a:srgbClr val="FF313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descr="OD_White_RGB.png" id="198" name="Google Shape;198;p34"/>
          <p:cNvSpPr/>
          <p:nvPr/>
        </p:nvSpPr>
        <p:spPr>
          <a:xfrm>
            <a:off x="116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descr="OD_White_RGB.png" id="199" name="Google Shape;199;p34"/>
          <p:cNvPicPr preferRelativeResize="0"/>
          <p:nvPr/>
        </p:nvPicPr>
        <p:blipFill rotWithShape="1">
          <a:blip r:embed="rId3">
            <a:alphaModFix/>
          </a:blip>
          <a:srcRect b="0" l="0" r="0" t="0"/>
          <a:stretch/>
        </p:blipFill>
        <p:spPr>
          <a:xfrm>
            <a:off x="345281" y="4602257"/>
            <a:ext cx="749312" cy="417679"/>
          </a:xfrm>
          <a:prstGeom prst="rect">
            <a:avLst/>
          </a:prstGeom>
          <a:noFill/>
          <a:ln>
            <a:noFill/>
          </a:ln>
        </p:spPr>
      </p:pic>
      <p:sp>
        <p:nvSpPr>
          <p:cNvPr id="200" name="Google Shape;200;p34"/>
          <p:cNvSpPr txBox="1"/>
          <p:nvPr>
            <p:ph idx="4294967295" type="body"/>
          </p:nvPr>
        </p:nvSpPr>
        <p:spPr>
          <a:xfrm>
            <a:off x="712775" y="966825"/>
            <a:ext cx="5720400" cy="3072600"/>
          </a:xfrm>
          <a:prstGeom prst="rect">
            <a:avLst/>
          </a:prstGeom>
        </p:spPr>
        <p:txBody>
          <a:bodyPr anchorCtr="0" anchor="t" bIns="68575" lIns="68575" spcFirstLastPara="1" rIns="68575" wrap="square" tIns="68575">
            <a:noAutofit/>
          </a:bodyPr>
          <a:lstStyle/>
          <a:p>
            <a:pPr indent="0" lvl="0" marL="0" rtl="0" algn="l">
              <a:spcBef>
                <a:spcPts val="800"/>
              </a:spcBef>
              <a:spcAft>
                <a:spcPts val="0"/>
              </a:spcAft>
              <a:buNone/>
            </a:pPr>
            <a:r>
              <a:rPr b="1" lang="no">
                <a:solidFill>
                  <a:srgbClr val="FF3131"/>
                </a:solidFill>
                <a:latin typeface="Helvetica Neue"/>
                <a:ea typeface="Helvetica Neue"/>
                <a:cs typeface="Helvetica Neue"/>
                <a:sym typeface="Helvetica Neue"/>
              </a:rPr>
              <a:t>Praktisk</a:t>
            </a:r>
            <a:endParaRPr b="1">
              <a:solidFill>
                <a:srgbClr val="FF3131"/>
              </a:solidFill>
              <a:latin typeface="Helvetica Neue"/>
              <a:ea typeface="Helvetica Neue"/>
              <a:cs typeface="Helvetica Neue"/>
              <a:sym typeface="Helvetica Neue"/>
            </a:endParaRPr>
          </a:p>
          <a:p>
            <a:pPr indent="-361950" lvl="0" marL="457200" rtl="0" algn="l">
              <a:spcBef>
                <a:spcPts val="800"/>
              </a:spcBef>
              <a:spcAft>
                <a:spcPts val="0"/>
              </a:spcAft>
              <a:buClr>
                <a:srgbClr val="FF3131"/>
              </a:buClr>
              <a:buSzPts val="2100"/>
              <a:buFont typeface="Helvetica Neue"/>
              <a:buChar char="●"/>
            </a:pPr>
            <a:r>
              <a:rPr lang="no">
                <a:solidFill>
                  <a:srgbClr val="FF3131"/>
                </a:solidFill>
                <a:latin typeface="Helvetica Neue"/>
                <a:ea typeface="Helvetica Neue"/>
                <a:cs typeface="Helvetica Neue"/>
                <a:sym typeface="Helvetica Neue"/>
              </a:rPr>
              <a:t>Forsikring</a:t>
            </a:r>
            <a:endParaRPr>
              <a:solidFill>
                <a:srgbClr val="FF3131"/>
              </a:solidFill>
              <a:latin typeface="Helvetica Neue"/>
              <a:ea typeface="Helvetica Neue"/>
              <a:cs typeface="Helvetica Neue"/>
              <a:sym typeface="Helvetica Neue"/>
            </a:endParaRPr>
          </a:p>
          <a:p>
            <a:pPr indent="-361950" lvl="0" marL="457200" rtl="0" algn="l">
              <a:spcBef>
                <a:spcPts val="0"/>
              </a:spcBef>
              <a:spcAft>
                <a:spcPts val="0"/>
              </a:spcAft>
              <a:buClr>
                <a:srgbClr val="FF3131"/>
              </a:buClr>
              <a:buSzPts val="2100"/>
              <a:buFont typeface="Helvetica Neue"/>
              <a:buChar char="●"/>
            </a:pPr>
            <a:r>
              <a:rPr lang="no">
                <a:solidFill>
                  <a:srgbClr val="FF3131"/>
                </a:solidFill>
                <a:latin typeface="Helvetica Neue"/>
                <a:ea typeface="Helvetica Neue"/>
                <a:cs typeface="Helvetica Neue"/>
                <a:sym typeface="Helvetica Neue"/>
              </a:rPr>
              <a:t>Fravær</a:t>
            </a:r>
            <a:endParaRPr>
              <a:solidFill>
                <a:srgbClr val="FF3131"/>
              </a:solidFill>
              <a:latin typeface="Helvetica Neue"/>
              <a:ea typeface="Helvetica Neue"/>
              <a:cs typeface="Helvetica Neue"/>
              <a:sym typeface="Helvetica Neue"/>
            </a:endParaRPr>
          </a:p>
          <a:p>
            <a:pPr indent="0" lvl="0" marL="457200" rtl="0" algn="l">
              <a:spcBef>
                <a:spcPts val="800"/>
              </a:spcBef>
              <a:spcAft>
                <a:spcPts val="0"/>
              </a:spcAft>
              <a:buNone/>
            </a:pPr>
            <a:r>
              <a:t/>
            </a:r>
            <a:endParaRPr sz="500">
              <a:solidFill>
                <a:srgbClr val="FF3131"/>
              </a:solidFill>
              <a:latin typeface="Helvetica Neue"/>
              <a:ea typeface="Helvetica Neue"/>
              <a:cs typeface="Helvetica Neue"/>
              <a:sym typeface="Helvetica Neue"/>
            </a:endParaRPr>
          </a:p>
          <a:p>
            <a:pPr indent="0" lvl="0" marL="0" rtl="0" algn="l">
              <a:spcBef>
                <a:spcPts val="800"/>
              </a:spcBef>
              <a:spcAft>
                <a:spcPts val="0"/>
              </a:spcAft>
              <a:buNone/>
            </a:pPr>
            <a:r>
              <a:rPr b="1" lang="no">
                <a:solidFill>
                  <a:srgbClr val="FF3131"/>
                </a:solidFill>
                <a:latin typeface="Helvetica Neue"/>
                <a:ea typeface="Helvetica Neue"/>
                <a:cs typeface="Helvetica Neue"/>
                <a:sym typeface="Helvetica Neue"/>
              </a:rPr>
              <a:t>Jobb på OD-dagen</a:t>
            </a:r>
            <a:endParaRPr b="1">
              <a:solidFill>
                <a:srgbClr val="FF3131"/>
              </a:solidFill>
              <a:latin typeface="Helvetica Neue"/>
              <a:ea typeface="Helvetica Neue"/>
              <a:cs typeface="Helvetica Neue"/>
              <a:sym typeface="Helvetica Neue"/>
            </a:endParaRPr>
          </a:p>
          <a:p>
            <a:pPr indent="-361950" lvl="0" marL="457200" rtl="0" algn="l">
              <a:spcBef>
                <a:spcPts val="800"/>
              </a:spcBef>
              <a:spcAft>
                <a:spcPts val="0"/>
              </a:spcAft>
              <a:buClr>
                <a:srgbClr val="FF3131"/>
              </a:buClr>
              <a:buSzPts val="2100"/>
              <a:buFont typeface="Helvetica Neue"/>
              <a:buChar char="●"/>
            </a:pPr>
            <a:r>
              <a:rPr lang="no">
                <a:solidFill>
                  <a:srgbClr val="FF3131"/>
                </a:solidFill>
                <a:latin typeface="Helvetica Neue"/>
                <a:ea typeface="Helvetica Neue"/>
                <a:cs typeface="Helvetica Neue"/>
                <a:sym typeface="Helvetica Neue"/>
              </a:rPr>
              <a:t>od.no/jobb</a:t>
            </a:r>
            <a:endParaRPr>
              <a:solidFill>
                <a:srgbClr val="FF3131"/>
              </a:solidFill>
              <a:latin typeface="Helvetica Neue"/>
              <a:ea typeface="Helvetica Neue"/>
              <a:cs typeface="Helvetica Neue"/>
              <a:sym typeface="Helvetica Neue"/>
            </a:endParaRPr>
          </a:p>
          <a:p>
            <a:pPr indent="-361950" lvl="0" marL="457200" rtl="0" algn="l">
              <a:spcBef>
                <a:spcPts val="0"/>
              </a:spcBef>
              <a:spcAft>
                <a:spcPts val="0"/>
              </a:spcAft>
              <a:buClr>
                <a:srgbClr val="FF3131"/>
              </a:buClr>
              <a:buSzPts val="2100"/>
              <a:buFont typeface="Helvetica Neue"/>
              <a:buChar char="●"/>
            </a:pPr>
            <a:r>
              <a:rPr lang="no">
                <a:solidFill>
                  <a:srgbClr val="FF3131"/>
                </a:solidFill>
                <a:latin typeface="Helvetica Neue"/>
                <a:ea typeface="Helvetica Neue"/>
                <a:cs typeface="Helvetica Neue"/>
                <a:sym typeface="Helvetica Neue"/>
              </a:rPr>
              <a:t>od.no/støtt</a:t>
            </a:r>
            <a:endParaRPr>
              <a:solidFill>
                <a:srgbClr val="FF3131"/>
              </a:solidFill>
              <a:latin typeface="Helvetica Neue"/>
              <a:ea typeface="Helvetica Neue"/>
              <a:cs typeface="Helvetica Neue"/>
              <a:sym typeface="Helvetica Neue"/>
            </a:endParaRPr>
          </a:p>
          <a:p>
            <a:pPr indent="-361950" lvl="0" marL="457200" rtl="0" algn="l">
              <a:spcBef>
                <a:spcPts val="0"/>
              </a:spcBef>
              <a:spcAft>
                <a:spcPts val="0"/>
              </a:spcAft>
              <a:buClr>
                <a:srgbClr val="FF3131"/>
              </a:buClr>
              <a:buSzPts val="2100"/>
              <a:buFont typeface="Helvetica Neue"/>
              <a:buChar char="●"/>
            </a:pPr>
            <a:r>
              <a:rPr lang="no">
                <a:solidFill>
                  <a:srgbClr val="FF3131"/>
                </a:solidFill>
                <a:latin typeface="Helvetica Neue"/>
                <a:ea typeface="Helvetica Neue"/>
                <a:cs typeface="Helvetica Neue"/>
                <a:sym typeface="Helvetica Neue"/>
              </a:rPr>
              <a:t>betale.od.no- Vipps, kort og faktura</a:t>
            </a:r>
            <a:endParaRPr>
              <a:solidFill>
                <a:srgbClr val="FF3131"/>
              </a:solidFill>
              <a:latin typeface="Helvetica Neue"/>
              <a:ea typeface="Helvetica Neue"/>
              <a:cs typeface="Helvetica Neue"/>
              <a:sym typeface="Helvetica Neue"/>
            </a:endParaRPr>
          </a:p>
          <a:p>
            <a:pPr indent="0" lvl="0" marL="457200" rtl="0" algn="l">
              <a:spcBef>
                <a:spcPts val="800"/>
              </a:spcBef>
              <a:spcAft>
                <a:spcPts val="0"/>
              </a:spcAft>
              <a:buNone/>
            </a:pPr>
            <a:r>
              <a:t/>
            </a:r>
            <a:endParaRPr>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a:p>
            <a:pPr indent="0" lvl="0" marL="0" rtl="0" algn="l">
              <a:spcBef>
                <a:spcPts val="80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p:txBody>
      </p:sp>
      <p:sp>
        <p:nvSpPr>
          <p:cNvPr id="201" name="Google Shape;201;p34"/>
          <p:cNvSpPr txBox="1"/>
          <p:nvPr>
            <p:ph idx="4294967295" type="title"/>
          </p:nvPr>
        </p:nvSpPr>
        <p:spPr>
          <a:xfrm>
            <a:off x="535450" y="394125"/>
            <a:ext cx="6584400" cy="5727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b="1" lang="no" sz="3000">
                <a:solidFill>
                  <a:srgbClr val="FF4F4F"/>
                </a:solidFill>
                <a:latin typeface="Unbounded"/>
                <a:ea typeface="Unbounded"/>
                <a:cs typeface="Unbounded"/>
                <a:sym typeface="Unbounded"/>
              </a:rPr>
              <a:t>OD-dagen</a:t>
            </a:r>
            <a:endParaRPr b="1" sz="3000">
              <a:solidFill>
                <a:srgbClr val="FF4F4F"/>
              </a:solidFill>
              <a:latin typeface="Unbounded"/>
              <a:ea typeface="Unbounded"/>
              <a:cs typeface="Unbounded"/>
              <a:sym typeface="Unbound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E9"/>
        </a:solidFill>
      </p:bgPr>
    </p:bg>
    <p:spTree>
      <p:nvGrpSpPr>
        <p:cNvPr id="205" name="Shape 205"/>
        <p:cNvGrpSpPr/>
        <p:nvPr/>
      </p:nvGrpSpPr>
      <p:grpSpPr>
        <a:xfrm>
          <a:off x="0" y="0"/>
          <a:ext cx="0" cy="0"/>
          <a:chOff x="0" y="0"/>
          <a:chExt cx="0" cy="0"/>
        </a:xfrm>
      </p:grpSpPr>
      <p:sp>
        <p:nvSpPr>
          <p:cNvPr descr="OD_White_RGB.png" id="206" name="Google Shape;206;p35"/>
          <p:cNvSpPr/>
          <p:nvPr/>
        </p:nvSpPr>
        <p:spPr>
          <a:xfrm>
            <a:off x="116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7" name="Google Shape;207;p35"/>
          <p:cNvSpPr txBox="1"/>
          <p:nvPr>
            <p:ph idx="4294967295" type="body"/>
          </p:nvPr>
        </p:nvSpPr>
        <p:spPr>
          <a:xfrm>
            <a:off x="311700" y="1152475"/>
            <a:ext cx="6871800" cy="3015000"/>
          </a:xfrm>
          <a:prstGeom prst="rect">
            <a:avLst/>
          </a:prstGeom>
        </p:spPr>
        <p:txBody>
          <a:bodyPr anchorCtr="0" anchor="t" bIns="68575" lIns="68575" spcFirstLastPara="1" rIns="68575" wrap="square" tIns="68575">
            <a:noAutofit/>
          </a:bodyPr>
          <a:lstStyle/>
          <a:p>
            <a:pPr indent="0" lvl="0" marL="0" rtl="0" algn="l">
              <a:spcBef>
                <a:spcPts val="800"/>
              </a:spcBef>
              <a:spcAft>
                <a:spcPts val="0"/>
              </a:spcAft>
              <a:buClr>
                <a:schemeClr val="dk1"/>
              </a:buClr>
              <a:buSzPts val="1100"/>
              <a:buFont typeface="Arial"/>
              <a:buNone/>
            </a:pPr>
            <a:r>
              <a:rPr lang="no">
                <a:solidFill>
                  <a:srgbClr val="FF3131"/>
                </a:solidFill>
                <a:highlight>
                  <a:srgbClr val="FFFF00"/>
                </a:highlight>
                <a:latin typeface="Helvetica Neue"/>
                <a:ea typeface="Helvetica Neue"/>
                <a:cs typeface="Helvetica Neue"/>
                <a:sym typeface="Helvetica Neue"/>
              </a:rPr>
              <a:t>Her er tanken at dere kan fortelle litt om hva dere planlegger på </a:t>
            </a:r>
            <a:r>
              <a:rPr i="1" lang="no">
                <a:solidFill>
                  <a:srgbClr val="FF3131"/>
                </a:solidFill>
                <a:highlight>
                  <a:srgbClr val="FFFF00"/>
                </a:highlight>
                <a:latin typeface="Helvetica Neue"/>
                <a:ea typeface="Helvetica Neue"/>
                <a:cs typeface="Helvetica Neue"/>
                <a:sym typeface="Helvetica Neue"/>
              </a:rPr>
              <a:t>deres </a:t>
            </a:r>
            <a:r>
              <a:rPr lang="no">
                <a:solidFill>
                  <a:srgbClr val="FF3131"/>
                </a:solidFill>
                <a:highlight>
                  <a:srgbClr val="FFFF00"/>
                </a:highlight>
                <a:latin typeface="Helvetica Neue"/>
                <a:ea typeface="Helvetica Neue"/>
                <a:cs typeface="Helvetica Neue"/>
                <a:sym typeface="Helvetica Neue"/>
              </a:rPr>
              <a:t>skole, av aktiviteter eller helt andre ting.</a:t>
            </a:r>
            <a:endParaRPr>
              <a:solidFill>
                <a:srgbClr val="FF3131"/>
              </a:solidFill>
              <a:highlight>
                <a:srgbClr val="FFFF00"/>
              </a:highlight>
              <a:latin typeface="Helvetica Neue"/>
              <a:ea typeface="Helvetica Neue"/>
              <a:cs typeface="Helvetica Neue"/>
              <a:sym typeface="Helvetica Neue"/>
            </a:endParaRPr>
          </a:p>
          <a:p>
            <a:pPr indent="0" lvl="0" marL="0" rtl="0" algn="l">
              <a:spcBef>
                <a:spcPts val="800"/>
              </a:spcBef>
              <a:spcAft>
                <a:spcPts val="0"/>
              </a:spcAft>
              <a:buClr>
                <a:schemeClr val="dk1"/>
              </a:buClr>
              <a:buSzPts val="1100"/>
              <a:buFont typeface="Arial"/>
              <a:buNone/>
            </a:pPr>
            <a:r>
              <a:t/>
            </a:r>
            <a:endParaRPr>
              <a:solidFill>
                <a:srgbClr val="FF3131"/>
              </a:solidFill>
              <a:highlight>
                <a:srgbClr val="FFFF00"/>
              </a:highlight>
              <a:latin typeface="Helvetica Neue"/>
              <a:ea typeface="Helvetica Neue"/>
              <a:cs typeface="Helvetica Neue"/>
              <a:sym typeface="Helvetica Neue"/>
            </a:endParaRPr>
          </a:p>
          <a:p>
            <a:pPr indent="0" lvl="0" marL="0" rtl="0" algn="l">
              <a:spcBef>
                <a:spcPts val="800"/>
              </a:spcBef>
              <a:spcAft>
                <a:spcPts val="0"/>
              </a:spcAft>
              <a:buClr>
                <a:schemeClr val="dk1"/>
              </a:buClr>
              <a:buSzPts val="1100"/>
              <a:buFont typeface="Arial"/>
              <a:buNone/>
            </a:pPr>
            <a:r>
              <a:rPr lang="no">
                <a:solidFill>
                  <a:srgbClr val="FF3131"/>
                </a:solidFill>
                <a:highlight>
                  <a:srgbClr val="FFFF00"/>
                </a:highlight>
                <a:latin typeface="Helvetica Neue"/>
                <a:ea typeface="Helvetica Neue"/>
                <a:cs typeface="Helvetica Neue"/>
                <a:sym typeface="Helvetica Neue"/>
              </a:rPr>
              <a:t>Selvfølgelig bare hvis dere ønsker</a:t>
            </a:r>
            <a:endParaRPr>
              <a:solidFill>
                <a:srgbClr val="FF3131"/>
              </a:solidFill>
              <a:highlight>
                <a:srgbClr val="FFFF00"/>
              </a:highlight>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p:txBody>
      </p:sp>
      <p:sp>
        <p:nvSpPr>
          <p:cNvPr id="208" name="Google Shape;208;p35"/>
          <p:cNvSpPr txBox="1"/>
          <p:nvPr>
            <p:ph idx="4294967295" type="title"/>
          </p:nvPr>
        </p:nvSpPr>
        <p:spPr>
          <a:xfrm>
            <a:off x="311700" y="445025"/>
            <a:ext cx="8520600" cy="572700"/>
          </a:xfrm>
          <a:prstGeom prst="rect">
            <a:avLst/>
          </a:prstGeom>
          <a:noFill/>
        </p:spPr>
        <p:txBody>
          <a:bodyPr anchorCtr="0" anchor="ctr" bIns="68575" lIns="68575" spcFirstLastPara="1" rIns="68575" wrap="square" tIns="68575">
            <a:noAutofit/>
          </a:bodyPr>
          <a:lstStyle/>
          <a:p>
            <a:pPr indent="0" lvl="0" marL="0" rtl="0" algn="l">
              <a:spcBef>
                <a:spcPts val="0"/>
              </a:spcBef>
              <a:spcAft>
                <a:spcPts val="0"/>
              </a:spcAft>
              <a:buNone/>
            </a:pPr>
            <a:r>
              <a:rPr b="1" lang="no" sz="3000">
                <a:solidFill>
                  <a:srgbClr val="FF3131"/>
                </a:solidFill>
                <a:latin typeface="Unbounded"/>
                <a:ea typeface="Unbounded"/>
                <a:cs typeface="Unbounded"/>
                <a:sym typeface="Unbounded"/>
              </a:rPr>
              <a:t>OD på </a:t>
            </a:r>
            <a:r>
              <a:rPr b="1" lang="no" sz="3000">
                <a:solidFill>
                  <a:srgbClr val="FF3131"/>
                </a:solidFill>
                <a:highlight>
                  <a:srgbClr val="FFFF00"/>
                </a:highlight>
                <a:latin typeface="Unbounded"/>
                <a:ea typeface="Unbounded"/>
                <a:cs typeface="Unbounded"/>
                <a:sym typeface="Unbounded"/>
              </a:rPr>
              <a:t>*navn på skolen din*</a:t>
            </a:r>
            <a:endParaRPr b="1" sz="3000">
              <a:solidFill>
                <a:srgbClr val="FF3131"/>
              </a:solidFill>
              <a:highlight>
                <a:srgbClr val="FFFF00"/>
              </a:highlight>
              <a:latin typeface="Unbounded"/>
              <a:ea typeface="Unbounded"/>
              <a:cs typeface="Unbounded"/>
              <a:sym typeface="Unbounded"/>
            </a:endParaRPr>
          </a:p>
        </p:txBody>
      </p:sp>
      <p:pic>
        <p:nvPicPr>
          <p:cNvPr id="209" name="Google Shape;209;p35"/>
          <p:cNvPicPr preferRelativeResize="0"/>
          <p:nvPr/>
        </p:nvPicPr>
        <p:blipFill>
          <a:blip r:embed="rId3">
            <a:alphaModFix/>
          </a:blip>
          <a:stretch>
            <a:fillRect/>
          </a:stretch>
        </p:blipFill>
        <p:spPr>
          <a:xfrm>
            <a:off x="228600" y="4582500"/>
            <a:ext cx="749326" cy="41821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