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Instrument Serif"/>
      <p:regular r:id="rId19"/>
      <p:italic r:id="rId20"/>
    </p:embeddedFont>
    <p:embeddedFont>
      <p:font typeface="Instrument Sans"/>
      <p:regular r:id="rId21"/>
      <p:bold r:id="rId22"/>
      <p:italic r:id="rId23"/>
      <p:boldItalic r:id="rId24"/>
    </p:embeddedFont>
    <p:embeddedFont>
      <p:font typeface="Helvetica Neue"/>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strumentSerif-italic.fntdata"/><Relationship Id="rId22" Type="http://schemas.openxmlformats.org/officeDocument/2006/relationships/font" Target="fonts/InstrumentSans-bold.fntdata"/><Relationship Id="rId21" Type="http://schemas.openxmlformats.org/officeDocument/2006/relationships/font" Target="fonts/InstrumentSans-regular.fntdata"/><Relationship Id="rId24" Type="http://schemas.openxmlformats.org/officeDocument/2006/relationships/font" Target="fonts/InstrumentSans-boldItalic.fntdata"/><Relationship Id="rId23" Type="http://schemas.openxmlformats.org/officeDocument/2006/relationships/font" Target="fonts/Instrument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InstrumentSerif-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2fededad4_1_26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34" name="Google Shape;134;g92fededad4_1_2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92fededad4_1_40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208" name="Google Shape;208;g92fededad4_1_4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92fededad4_1_4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o">
                <a:solidFill>
                  <a:schemeClr val="dk1"/>
                </a:solidFill>
              </a:rPr>
              <a:t>Helt til sist vil jeg bare komme med følgende oppfordringer: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no">
                <a:solidFill>
                  <a:schemeClr val="dk1"/>
                </a:solidFill>
              </a:rPr>
              <a:t>Ta en titt på od.no for å forstå hva årets prosjekt handler om, og hvilke ressurser som er tilgjengelig for elevene.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no">
                <a:solidFill>
                  <a:schemeClr val="dk1"/>
                </a:solidFill>
              </a:rPr>
              <a:t>Er du lærer? </a:t>
            </a:r>
            <a:r>
              <a:rPr lang="no">
                <a:solidFill>
                  <a:schemeClr val="dk1"/>
                </a:solidFill>
              </a:rPr>
              <a:t>bruk undervisningsressursene på od.no/undervisning, de kan enkelt tas i bruk i ordinær undervisning.</a:t>
            </a:r>
            <a:endParaRPr>
              <a:solidFill>
                <a:schemeClr val="dk1"/>
              </a:solidFill>
            </a:endParaRPr>
          </a:p>
          <a:p>
            <a:pPr indent="-298450" lvl="0" marL="457200" rtl="0" algn="l">
              <a:spcBef>
                <a:spcPts val="0"/>
              </a:spcBef>
              <a:spcAft>
                <a:spcPts val="0"/>
              </a:spcAft>
              <a:buClr>
                <a:schemeClr val="dk1"/>
              </a:buClr>
              <a:buSzPts val="1100"/>
              <a:buChar char="●"/>
            </a:pPr>
            <a:r>
              <a:rPr lang="no">
                <a:solidFill>
                  <a:schemeClr val="dk1"/>
                </a:solidFill>
              </a:rPr>
              <a:t>Trenger elevene hjelp til å skaffe jobb? Tips dem om od.no/jobber og od.no/jobb. Om de lager sin egen jobb, ved f.eks å selge boller, tips dem om å lage en QR-kode for å få betalt!</a:t>
            </a:r>
            <a:endParaRPr>
              <a:solidFill>
                <a:schemeClr val="dk1"/>
              </a:solidFill>
            </a:endParaRPr>
          </a:p>
          <a:p>
            <a:pPr indent="-298450" lvl="0" marL="457200" rtl="0" algn="l">
              <a:spcBef>
                <a:spcPts val="0"/>
              </a:spcBef>
              <a:spcAft>
                <a:spcPts val="0"/>
              </a:spcAft>
              <a:buClr>
                <a:schemeClr val="dk1"/>
              </a:buClr>
              <a:buSzPts val="1100"/>
              <a:buChar char="●"/>
            </a:pPr>
            <a:r>
              <a:rPr lang="no">
                <a:solidFill>
                  <a:schemeClr val="dk1"/>
                </a:solidFill>
              </a:rPr>
              <a:t>Kjenner dere noen som ønsker å bidra? De kan lyse ut jobber på od.no/ansett eller kontakte skolen direkte for jobber til elevene.</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no" sz="1200">
                <a:solidFill>
                  <a:schemeClr val="dk1"/>
                </a:solidFill>
              </a:rPr>
              <a:t>Og aller viktigst: støtt opp om </a:t>
            </a:r>
            <a:r>
              <a:rPr lang="no" sz="1200">
                <a:solidFill>
                  <a:schemeClr val="dk1"/>
                </a:solidFill>
              </a:rPr>
              <a:t>elevenes</a:t>
            </a:r>
            <a:r>
              <a:rPr lang="no" sz="1200">
                <a:solidFill>
                  <a:schemeClr val="dk1"/>
                </a:solidFill>
              </a:rPr>
              <a:t> engasjement!!</a:t>
            </a:r>
            <a:endParaRPr sz="1200">
              <a:solidFill>
                <a:schemeClr val="dk1"/>
              </a:solidFill>
            </a:endParaRPr>
          </a:p>
        </p:txBody>
      </p:sp>
      <p:sp>
        <p:nvSpPr>
          <p:cNvPr id="216" name="Google Shape;216;g92fededad4_1_4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f3035bff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f3035bff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2fededad4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2fededad4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Hei alle sammen! </a:t>
            </a:r>
            <a:endParaRPr/>
          </a:p>
          <a:p>
            <a:pPr indent="0" lvl="0" marL="0" rtl="0" algn="l">
              <a:spcBef>
                <a:spcPts val="0"/>
              </a:spcBef>
              <a:spcAft>
                <a:spcPts val="0"/>
              </a:spcAft>
              <a:buNone/>
            </a:pPr>
            <a:r>
              <a:rPr lang="no"/>
              <a:t>Nå skal jeg holde en kort presentasjon som tar for seg litt om Operasjon Dagsverk, årets prosjekt og hvordan elever kan skaffe seg jobber.</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2fededad4_1_4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o">
                <a:solidFill>
                  <a:schemeClr val="dk1"/>
                </a:solidFill>
              </a:rPr>
              <a:t>Operasjon Dagsverk er Norges største solidaritetsaksjon av, med og for ungdom. Helt siden 1964 har ungdommer i Norge gitt én dag av sin utdanning for å hjelpe ungdom i andre deler av verden. </a:t>
            </a:r>
            <a:r>
              <a:rPr lang="no">
                <a:solidFill>
                  <a:schemeClr val="dk1"/>
                </a:solidFill>
              </a:rPr>
              <a:t>Så kanskje har mange av dere også deltatt.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no">
                <a:solidFill>
                  <a:schemeClr val="dk1"/>
                </a:solidFill>
              </a:rPr>
              <a:t>Gjennom OD lærer elevene om et nytt prosjekt hvert år og om globale problemstillinger. </a:t>
            </a:r>
            <a:r>
              <a:rPr lang="no">
                <a:solidFill>
                  <a:schemeClr val="dk1"/>
                </a:solidFill>
              </a:rPr>
              <a:t>Som sikkert mange av dere vet, er Operasjon Dagsverk en todelt aksjon; informasjonskampanjen Internasjonal Uke (IU) og OD-dagen. Under IU får elevene informasjon om prosjektet og  global urettferdighet mer generelt. Her har skolen et eget opplegg som gir elevene den kunnskapen de trenger for å ta et aktivt valg om de ønsker å støtte OD-prosjektet.</a:t>
            </a:r>
            <a:r>
              <a:rPr lang="no">
                <a:solidFill>
                  <a:schemeClr val="dk1"/>
                </a:solidFill>
              </a:rPr>
              <a:t> </a:t>
            </a:r>
            <a:r>
              <a:rPr lang="no">
                <a:solidFill>
                  <a:schemeClr val="dk1"/>
                </a:solidFill>
              </a:rPr>
              <a:t>OD-dagen er et konkret handlingsalternativ for elever som ønsker å gjøre noe med urettferdighet ved jobbe en dag i solidaritet med ungdom andre steder.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47" name="Google Shape;147;g92fededad4_1_4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f2c07983a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f2c07983a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o">
                <a:solidFill>
                  <a:schemeClr val="dk1"/>
                </a:solidFill>
              </a:rPr>
              <a:t>OD er av, med og for ungdom. Det er ungdom som arrangerer OD på skolen, ungdom som jobber på OD-dagen og ungdom som mottar pengene som tjenes inn. Men deres rolle som voksne er også viktig. Dere må legge til rette for og støtte opp om elevenes engasjement!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92fededad4_1_36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no">
                <a:solidFill>
                  <a:schemeClr val="dk1"/>
                </a:solidFill>
              </a:rPr>
              <a:t>Årets OD-prosjekt er i samarbeid med Utviklingsfondet, og støtter urfolksungdom i Guatemala. Guatemala er et av de ti mest sårbare landene i verden når det gjelder klimaendringer. Ekstreme værhendelser som langvarig tørke, kraftige nedbørsmengder, flom og temperatursvingninger, skjer stadig oftere. Dette preger særlig urfolksungdom i høylandet, som opplever sult som en trussel i møte med de uforutsigbare klimaendringene. Det å dyrke nok mat blir bare vanskeligere. Ungdom ser avlinger visne, og hjem raseres av naturkatastrofer.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no">
                <a:solidFill>
                  <a:schemeClr val="dk1"/>
                </a:solidFill>
              </a:rPr>
              <a:t>Ifølge FNs matvareorganisasjon (FAO) lever hele 83 prosent av urfolksgrupper i Guatemala i fattigdom. Samtidig er urfolksrettigheter under sterkt press. Urfolksungdom opplever strukturell rasisme og undertrykkelse, og får sjeldent sin stemme hørt i politiske beslutninger. </a:t>
            </a:r>
            <a:endParaRPr sz="1200">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
        <p:nvSpPr>
          <p:cNvPr id="163" name="Google Shape;163;g92fededad4_1_3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f2c07983a7_0_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no">
                <a:solidFill>
                  <a:schemeClr val="dk1"/>
                </a:solidFill>
              </a:rPr>
              <a:t>Sammen med Utviklingsfondet og tre lokale partnere skal årets OD-prosjekt: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no">
                <a:solidFill>
                  <a:schemeClr val="dk1"/>
                </a:solidFill>
              </a:rPr>
              <a:t>1. Gi ungdom opplæring i klimatilpasset jordbruk</a:t>
            </a:r>
            <a:r>
              <a:rPr lang="no">
                <a:solidFill>
                  <a:schemeClr val="dk1"/>
                </a:solidFill>
              </a:rPr>
              <a:t>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no">
                <a:solidFill>
                  <a:schemeClr val="dk1"/>
                </a:solidFill>
              </a:rPr>
              <a:t>For å utruste ungdom med nødvendig kunnskap om bærekraftig matproduksjon og tilpasning til klimaendringene, skal prosjektet:</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no">
                <a:solidFill>
                  <a:schemeClr val="dk1"/>
                </a:solidFill>
              </a:rPr>
              <a:t>Skolere ungdom om forvaltning av naturressurser, inkludert kunnskap om planter som tåler ekstremt klima som styrtregn, tørke, varme, frost og sterke vindkast.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no">
                <a:solidFill>
                  <a:schemeClr val="dk1"/>
                </a:solidFill>
              </a:rPr>
              <a:t>Bygge regnvannsamlere for å sikre vanning i tørketiden.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no">
                <a:solidFill>
                  <a:schemeClr val="dk1"/>
                </a:solidFill>
              </a:rPr>
              <a:t>Gjennomføre opplæring i organisk produksjon med diversifisering av åkrer med frukttrær, matplanter og medisinplanter.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no">
                <a:solidFill>
                  <a:schemeClr val="dk1"/>
                </a:solidFill>
              </a:rPr>
              <a:t>2. Øke matproduksjon og inntektene</a:t>
            </a:r>
            <a:r>
              <a:rPr lang="no">
                <a:solidFill>
                  <a:schemeClr val="dk1"/>
                </a:solidFill>
              </a:rPr>
              <a:t>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no">
                <a:solidFill>
                  <a:schemeClr val="dk1"/>
                </a:solidFill>
              </a:rPr>
              <a:t>For å styrke ungdoms økonomiske muligheter og selvstendighet, skal vi tilby:</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no">
                <a:solidFill>
                  <a:schemeClr val="dk1"/>
                </a:solidFill>
              </a:rPr>
              <a:t>Kurs i entreprenørskap.</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no">
                <a:solidFill>
                  <a:schemeClr val="dk1"/>
                </a:solidFill>
              </a:rPr>
              <a:t>Mikrokreditt til lavere rente enn markedsrenten til ungdom og ungdomskooperativer.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no">
                <a:solidFill>
                  <a:schemeClr val="dk1"/>
                </a:solidFill>
              </a:rPr>
              <a:t>Opplæring i opprettelse av kollektive og individuelle foretak.</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no">
                <a:solidFill>
                  <a:schemeClr val="dk1"/>
                </a:solidFill>
              </a:rPr>
              <a:t>3. Ungdom skal få stemmen sin hørt</a:t>
            </a:r>
            <a:r>
              <a:rPr lang="no">
                <a:solidFill>
                  <a:schemeClr val="dk1"/>
                </a:solidFill>
              </a:rPr>
              <a:t>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no">
                <a:solidFill>
                  <a:schemeClr val="dk1"/>
                </a:solidFill>
              </a:rPr>
              <a:t>For å styrke ungdoms innflytelse og lederegenskaper, fokuserer vårt program på:</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no">
                <a:solidFill>
                  <a:schemeClr val="dk1"/>
                </a:solidFill>
              </a:rPr>
              <a:t>Økt deltakelse i grasrotorganisasjonenes styrende organer.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no">
                <a:solidFill>
                  <a:schemeClr val="dk1"/>
                </a:solidFill>
              </a:rPr>
              <a:t>Styrking av ungdoms lederegenskaper gjennom ledertrening.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no">
                <a:solidFill>
                  <a:schemeClr val="dk1"/>
                </a:solidFill>
              </a:rPr>
              <a:t>Lederskole for urfolksungdom, inkludert utvekslingsmøter, og politisk treningsskole for å fremme politiske rettigheter for ungdom.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no">
                <a:solidFill>
                  <a:schemeClr val="dk1"/>
                </a:solidFill>
              </a:rPr>
              <a:t>Opplæring i politisk påvirkning og rettigheter.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None/>
            </a:pPr>
            <a:r>
              <a:t/>
            </a:r>
            <a:endParaRPr>
              <a:solidFill>
                <a:schemeClr val="dk1"/>
              </a:solidFill>
              <a:latin typeface="Helvetica Neue"/>
              <a:ea typeface="Helvetica Neue"/>
              <a:cs typeface="Helvetica Neue"/>
              <a:sym typeface="Helvetica Neue"/>
            </a:endParaRPr>
          </a:p>
        </p:txBody>
      </p:sp>
      <p:sp>
        <p:nvSpPr>
          <p:cNvPr id="172" name="Google Shape;172;g2f2c07983a7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92fededad4_1_3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o">
                <a:solidFill>
                  <a:schemeClr val="dk1"/>
                </a:solidFill>
              </a:rPr>
              <a:t>Årets OD-kampanje tar for seg sentrale tema som matsikkerhet, klimarettferdighet og identitet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no">
                <a:solidFill>
                  <a:schemeClr val="dk1"/>
                </a:solidFill>
              </a:rPr>
              <a:t>(fortell gjerne litt mer om de ulike temaene i kampanjen:)</a:t>
            </a:r>
            <a:endParaRPr i="1">
              <a:solidFill>
                <a:schemeClr val="dk1"/>
              </a:solidFill>
            </a:endParaRPr>
          </a:p>
          <a:p>
            <a:pPr indent="0" lvl="0" marL="0" rtl="0" algn="l">
              <a:spcBef>
                <a:spcPts val="0"/>
              </a:spcBef>
              <a:spcAft>
                <a:spcPts val="0"/>
              </a:spcAft>
              <a:buClr>
                <a:schemeClr val="dk1"/>
              </a:buClr>
              <a:buSzPts val="1100"/>
              <a:buFont typeface="Arial"/>
              <a:buNone/>
            </a:pPr>
            <a:r>
              <a:t/>
            </a:r>
            <a:endParaRPr i="1">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b="1" lang="no">
                <a:solidFill>
                  <a:schemeClr val="dk1"/>
                </a:solidFill>
              </a:rPr>
              <a:t>1. Matsikkerhet </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no">
                <a:solidFill>
                  <a:schemeClr val="dk1"/>
                </a:solidFill>
              </a:rPr>
              <a:t>Hva er matsikkerhet, og hvorfor er det viktig? Matsikkerhet handler om at alle mennesker skal ha tilgang til nok, trygg og næringsrik mat til enhver tid. Dette er en grunnleggende menneskerettighet og en forutsetning for et godt liv. Når vi snakker om matsikkerhet, er det viktig å forstå at det ikke bare handler om mengden mat, men også kvaliteten og hvordan maten blir produsert og fordelt.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no">
                <a:solidFill>
                  <a:schemeClr val="dk1"/>
                </a:solidFill>
              </a:rPr>
              <a:t>Men hva skjer når matsikkerheten trues? Dårlig matsikkerhet kan oppstå på grunn av naturkatastrofer, økonomiske kriser, konflikter og klimaendringer. I dag lever 29,5% av jordas befolkning uten tilstrekkelig matsikkerhet, og over 700 millioner mennesker sulter. De fleste er småskala bønder selv. Det mest effektive vi kan gjøre for å bekjempe sult og sikre at alle har tilgang til nok, sunn mat, er å styrke småskala bønder i land som Guatemala.</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no">
                <a:solidFill>
                  <a:schemeClr val="dk1"/>
                </a:solidFill>
              </a:rPr>
              <a:t>2. Identitet </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no">
                <a:solidFill>
                  <a:schemeClr val="dk1"/>
                </a:solidFill>
              </a:rPr>
              <a:t>Mat er mer enn bare næring. For mange samfunn er mat historie, kultur og identitet. I landbruksbaserte samfunn er denne identiteten ofte sterkt knyttet til jorda og jordbrukspraksiser. Mange urfolksbønder og småskala matprodusenter har en dyp kunnskap og respekt for naturen og ressursene de forvalter. Denne tilknytningen til jorda kan gi en sterk følelse av stolthet og ansvar, og påvirke hvordan individer og samfunn ser på seg selv og sin plass i verden.</a:t>
            </a:r>
            <a:br>
              <a:rPr lang="no">
                <a:solidFill>
                  <a:schemeClr val="dk1"/>
                </a:solidFill>
              </a:rPr>
            </a:br>
            <a:br>
              <a:rPr lang="no">
                <a:solidFill>
                  <a:schemeClr val="dk1"/>
                </a:solidFill>
              </a:rPr>
            </a:br>
            <a:r>
              <a:rPr lang="no">
                <a:solidFill>
                  <a:schemeClr val="dk1"/>
                </a:solidFill>
              </a:rPr>
              <a:t>Derfor har matsikkerhet store konsekvenser for identitet. I Guatemala ser urfolksungdom at økende ekstremvær og stadig vanskeligere dyrkingsforhold truer både livsgrunnlaget og kulturen deres. Klimaendringene gjør det vanskeligere å holde liv i landbrukskunnskap som har gått i arv fra generasjon til generasjon. Å forstå hvordan mat, jordbruk og identitet henger sammen, hjelper oss å se viktigheten av klimatilpasset landbruk for kultur og urfolksrettigheter.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no">
                <a:solidFill>
                  <a:schemeClr val="dk1"/>
                </a:solidFill>
              </a:rPr>
              <a:t>3. Klimarettferdighet </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no">
                <a:solidFill>
                  <a:schemeClr val="dk1"/>
                </a:solidFill>
              </a:rPr>
              <a:t>Klimarettferdighet handler om å fordele konsekvensene av klimaendringer rettferdig. Dette innebærer at de som er mest sårbare for klimaendringer, og som ofte har bidratt minst til problemet, ikke skal bære den største byrden. Klimarettferdighet tar også opp hvordan ressursene skal fordeles for å håndtere og tilpasse seg klimaendringer, samt hvem som får ta del i beslutningene som tas.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no">
                <a:solidFill>
                  <a:schemeClr val="dk1"/>
                </a:solidFill>
              </a:rPr>
              <a:t>Klimarettferdighet er viktig fordi klimaendringer påvirker oss alle, men ikke på samme måte. Mens noen land og samfunn har ressurser til å beskytte seg mot konsekvensene av klimaendringer, står andre overfor eksistensielle trusler. For eksempel kan små øystater risikere å bli ubeboelige på grunn av stigende havnivåer, mens åkere og avlinger kan bli ødelagtpå grunn av tørke eller flom. Ved å arbeide for klimarettferdighet, sikrer vi at alle har en rettferdig mulighet til å overleve i møte med klimaendringer.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b="1" i="1">
              <a:solidFill>
                <a:schemeClr val="dk1"/>
              </a:solidFill>
              <a:latin typeface="Helvetica Neue"/>
              <a:ea typeface="Helvetica Neue"/>
              <a:cs typeface="Helvetica Neue"/>
              <a:sym typeface="Helvetica Neue"/>
            </a:endParaRPr>
          </a:p>
          <a:p>
            <a:pPr indent="0" lvl="0" marL="0" rtl="0" algn="l">
              <a:lnSpc>
                <a:spcPct val="90000"/>
              </a:lnSpc>
              <a:spcBef>
                <a:spcPts val="800"/>
              </a:spcBef>
              <a:spcAft>
                <a:spcPts val="0"/>
              </a:spcAft>
              <a:buClr>
                <a:schemeClr val="dk1"/>
              </a:buClr>
              <a:buSzPts val="1100"/>
              <a:buFont typeface="Arial"/>
              <a:buNone/>
            </a:pPr>
            <a:r>
              <a:t/>
            </a:r>
            <a:endParaRPr sz="1200">
              <a:solidFill>
                <a:schemeClr val="dk1"/>
              </a:solidFill>
              <a:highlight>
                <a:srgbClr val="FFFF00"/>
              </a:highlight>
              <a:latin typeface="Helvetica Neue"/>
              <a:ea typeface="Helvetica Neue"/>
              <a:cs typeface="Helvetica Neue"/>
              <a:sym typeface="Helvetica Neue"/>
            </a:endParaRPr>
          </a:p>
        </p:txBody>
      </p:sp>
      <p:sp>
        <p:nvSpPr>
          <p:cNvPr id="181" name="Google Shape;181;g92fededad4_1_3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610ee7e06b_0_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800"/>
              </a:spcBef>
              <a:spcAft>
                <a:spcPts val="0"/>
              </a:spcAft>
              <a:buClr>
                <a:schemeClr val="dk1"/>
              </a:buClr>
              <a:buSzPts val="1100"/>
              <a:buFont typeface="Arial"/>
              <a:buNone/>
            </a:pPr>
            <a:r>
              <a:rPr b="1" lang="no">
                <a:solidFill>
                  <a:schemeClr val="dk1"/>
                </a:solidFill>
              </a:rPr>
              <a:t>På od.no finnes </a:t>
            </a:r>
            <a:r>
              <a:rPr lang="no">
                <a:solidFill>
                  <a:schemeClr val="dk1"/>
                </a:solidFill>
              </a:rPr>
              <a:t> undervisningsopplegg, praktiske øvelser, en temaside og filmer om årets prosje og tematikk og global urettferdighet generelt. Alt er gratis å ta i bruk. V</a:t>
            </a:r>
            <a:r>
              <a:rPr lang="no">
                <a:solidFill>
                  <a:schemeClr val="dk1"/>
                </a:solidFill>
              </a:rPr>
              <a:t>i kan bestille foredrag om verdensproblematikk eller Årets prosjekt, i tillegg til en øvelse fra OD.</a:t>
            </a:r>
            <a:r>
              <a:rPr i="1" lang="no">
                <a:solidFill>
                  <a:schemeClr val="dk1"/>
                </a:solidFill>
              </a:rPr>
              <a:t> (Mer info på od.no/foredrag</a:t>
            </a:r>
            <a:r>
              <a:rPr i="1" lang="no">
                <a:solidFill>
                  <a:schemeClr val="dk1"/>
                </a:solidFill>
              </a:rPr>
              <a:t>).</a:t>
            </a:r>
            <a:endParaRPr i="1">
              <a:solidFill>
                <a:schemeClr val="dk1"/>
              </a:solidFill>
            </a:endParaRPr>
          </a:p>
          <a:p>
            <a:pPr indent="0" lvl="0" marL="0" rtl="0" algn="l">
              <a:lnSpc>
                <a:spcPct val="90000"/>
              </a:lnSpc>
              <a:spcBef>
                <a:spcPts val="800"/>
              </a:spcBef>
              <a:spcAft>
                <a:spcPts val="0"/>
              </a:spcAft>
              <a:buClr>
                <a:schemeClr val="dk1"/>
              </a:buClr>
              <a:buSzPts val="1100"/>
              <a:buFont typeface="Arial"/>
              <a:buNone/>
            </a:pPr>
            <a:r>
              <a:rPr lang="no">
                <a:solidFill>
                  <a:schemeClr val="dk1"/>
                </a:solidFill>
              </a:rPr>
              <a:t>ODs undervisningsressurser er i tråd med læreplanene (LK20), og </a:t>
            </a:r>
            <a:r>
              <a:rPr lang="no">
                <a:solidFill>
                  <a:schemeClr val="dk1"/>
                </a:solidFill>
              </a:rPr>
              <a:t>legger opp til aktivitet og deltakelse som igjen fremmer refleksjon, dialog og mening. Ressursene kan tas i bruk i ordinær undervisning og under Internasjonal Uke (IU), slik at elevene får den kunnskapen de trenger for å kunne ta et aktivt valg om de ønsker å støtte prosjektet ved å jobbe på OD-dagen.</a:t>
            </a:r>
            <a:endParaRPr>
              <a:solidFill>
                <a:schemeClr val="dk1"/>
              </a:solidFill>
            </a:endParaRPr>
          </a:p>
          <a:p>
            <a:pPr indent="0" lvl="0" marL="0" rtl="0" algn="l">
              <a:lnSpc>
                <a:spcPct val="90000"/>
              </a:lnSpc>
              <a:spcBef>
                <a:spcPts val="8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no">
                <a:solidFill>
                  <a:schemeClr val="dk1"/>
                </a:solidFill>
                <a:latin typeface="Helvetica Neue"/>
                <a:ea typeface="Helvetica Neue"/>
                <a:cs typeface="Helvetica Neue"/>
                <a:sym typeface="Helvetica Neue"/>
              </a:rPr>
              <a:t>Tverrfaglige temaer: </a:t>
            </a:r>
            <a:r>
              <a:rPr lang="no">
                <a:solidFill>
                  <a:schemeClr val="dk1"/>
                </a:solidFill>
                <a:latin typeface="Helvetica Neue"/>
                <a:ea typeface="Helvetica Neue"/>
                <a:cs typeface="Helvetica Neue"/>
                <a:sym typeface="Helvetica Neue"/>
              </a:rPr>
              <a:t>De tverrfaglige temaene kan brukes som gjensidig avhengige innfallsvinkler til undervisning om årets OD-prosjekt</a:t>
            </a:r>
            <a:r>
              <a:rPr lang="no">
                <a:solidFill>
                  <a:schemeClr val="dk1"/>
                </a:solidFill>
                <a:latin typeface="Helvetica Neue"/>
                <a:ea typeface="Helvetica Neue"/>
                <a:cs typeface="Helvetica Neue"/>
                <a:sym typeface="Helvetica Neue"/>
              </a:rPr>
              <a:t>.</a:t>
            </a:r>
            <a:r>
              <a:rPr b="1" lang="no">
                <a:solidFill>
                  <a:schemeClr val="dk1"/>
                </a:solidFill>
                <a:latin typeface="Helvetica Neue"/>
                <a:ea typeface="Helvetica Neue"/>
                <a:cs typeface="Helvetica Neue"/>
                <a:sym typeface="Helvetica Neue"/>
              </a:rPr>
              <a:t> </a:t>
            </a:r>
            <a:r>
              <a:rPr lang="no">
                <a:solidFill>
                  <a:schemeClr val="dk1"/>
                </a:solidFill>
                <a:latin typeface="Helvetica Neue"/>
                <a:ea typeface="Helvetica Neue"/>
                <a:cs typeface="Helvetica Neue"/>
                <a:sym typeface="Helvetica Neue"/>
              </a:rPr>
              <a:t>Bærekraftig utvikling, demokrati og medborgerskap &amp;  folkehelse og livsmestring peker alle på aktuelle samfunnsutfordringer vi står ovenfor, og henger sammen. Hvert tema kan sies å representere et nivå: globalt, samfunn og individ. For å løse utfordringer vi står ovenfor, trenger vi et sterkt og robust demokrati, bestående av individer som har kompetanse for å aktivt delta i samfunnet. For eksempel: 1. Ungdom i Guatemala trenger opplæring i klimatilpasset jordbruk slik at de får kunnskapen de trenger for å 2. produsere mat i et endret klima, samt skape inntekt som bidrar til at de kan fullføre skolegangen 3. slik at de kan delta i lokaldemokratiet. </a:t>
            </a:r>
            <a:br>
              <a:rPr lang="no">
                <a:solidFill>
                  <a:schemeClr val="dk1"/>
                </a:solidFill>
                <a:latin typeface="Helvetica Neue"/>
                <a:ea typeface="Helvetica Neue"/>
                <a:cs typeface="Helvetica Neue"/>
                <a:sym typeface="Helvetica Neue"/>
              </a:rPr>
            </a:br>
            <a:endParaRPr>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b="1" lang="no">
                <a:solidFill>
                  <a:schemeClr val="dk1"/>
                </a:solidFill>
                <a:latin typeface="Helvetica Neue"/>
                <a:ea typeface="Helvetica Neue"/>
                <a:cs typeface="Helvetica Neue"/>
                <a:sym typeface="Helvetica Neue"/>
              </a:rPr>
              <a:t>Elevmedvirkning og demokratisk deltakelse -</a:t>
            </a:r>
            <a:r>
              <a:rPr lang="no">
                <a:solidFill>
                  <a:schemeClr val="dk1"/>
                </a:solidFill>
                <a:latin typeface="Helvetica Neue"/>
                <a:ea typeface="Helvetica Neue"/>
                <a:cs typeface="Helvetica Neue"/>
                <a:sym typeface="Helvetica Neue"/>
              </a:rPr>
              <a:t> OD er av, med og for ungdom. Elevene har stemt frem prosjektet, meldt på skolen og arrangerer Internasjonal Uke. Elevene får også erfaring med at det finnes mange ulike måter å bidra i samfunnet, og at selv uten stemmerett kan man delta i politisk og samfunnsmessig påvirkningsarbeid. Å jobbe på OD-dagen er et konkret handlingsalternativ som tas etter Internasjonal Uke for elevene som ønsker å gi en dag av sin utdanning i solidaritet med ungdom i Guatemala og dermed demokratisk deltakelse i praksis. Deltakelse kan dermed knyttes til læreplanens mål om elevmedvirkning og demokratisk deltakelse.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rPr lang="no">
                <a:solidFill>
                  <a:schemeClr val="dk1"/>
                </a:solidFill>
              </a:rPr>
              <a:t>Når elevene ser at deres valg og deres innsats har betydning, vil det også skape håp og engasjement for en mer bærekraftig og rettferdig verden. Og dette er ganske likt læreplanenes innhold, der den aktive eleven som utforsker, stiller spørsmål, skaper og deltar er tydelig til stede!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0" rtl="0" algn="l">
              <a:lnSpc>
                <a:spcPct val="90000"/>
              </a:lnSpc>
              <a:spcBef>
                <a:spcPts val="800"/>
              </a:spcBef>
              <a:spcAft>
                <a:spcPts val="0"/>
              </a:spcAft>
              <a:buClr>
                <a:schemeClr val="dk1"/>
              </a:buClr>
              <a:buSzPts val="1100"/>
              <a:buFont typeface="Arial"/>
              <a:buNone/>
            </a:pPr>
            <a:r>
              <a:t/>
            </a:r>
            <a:endParaRPr sz="1200">
              <a:solidFill>
                <a:schemeClr val="dk1"/>
              </a:solidFill>
              <a:highlight>
                <a:srgbClr val="FFFF00"/>
              </a:highlight>
              <a:latin typeface="Helvetica Neue"/>
              <a:ea typeface="Helvetica Neue"/>
              <a:cs typeface="Helvetica Neue"/>
              <a:sym typeface="Helvetica Neue"/>
            </a:endParaRPr>
          </a:p>
        </p:txBody>
      </p:sp>
      <p:sp>
        <p:nvSpPr>
          <p:cNvPr id="190" name="Google Shape;190;g2610ee7e06b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92fededad4_1_38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o">
                <a:solidFill>
                  <a:schemeClr val="dk1"/>
                </a:solidFill>
              </a:rPr>
              <a:t>På OD-dagen jobber elevene som ønsker det.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no">
                <a:solidFill>
                  <a:schemeClr val="dk1"/>
                </a:solidFill>
              </a:rPr>
              <a:t>Aller først litt om det praktiske: </a:t>
            </a:r>
            <a:endParaRPr>
              <a:solidFill>
                <a:schemeClr val="dk1"/>
              </a:solidFill>
            </a:endParaRPr>
          </a:p>
          <a:p>
            <a:pPr indent="-298450" lvl="0" marL="457200" rtl="0" algn="l">
              <a:spcBef>
                <a:spcPts val="0"/>
              </a:spcBef>
              <a:spcAft>
                <a:spcPts val="0"/>
              </a:spcAft>
              <a:buClr>
                <a:schemeClr val="dk1"/>
              </a:buClr>
              <a:buSzPts val="1100"/>
              <a:buChar char="-"/>
            </a:pPr>
            <a:r>
              <a:rPr lang="no">
                <a:solidFill>
                  <a:schemeClr val="dk1"/>
                </a:solidFill>
              </a:rPr>
              <a:t>Elevene er forsikret gjennom skolen når de jobber på OD-dagen</a:t>
            </a:r>
            <a:endParaRPr>
              <a:solidFill>
                <a:schemeClr val="dk1"/>
              </a:solidFill>
            </a:endParaRPr>
          </a:p>
          <a:p>
            <a:pPr indent="-298450" lvl="0" marL="457200" rtl="0" algn="l">
              <a:spcBef>
                <a:spcPts val="0"/>
              </a:spcBef>
              <a:spcAft>
                <a:spcPts val="0"/>
              </a:spcAft>
              <a:buClr>
                <a:schemeClr val="dk1"/>
              </a:buClr>
              <a:buSzPts val="1100"/>
              <a:buChar char="-"/>
            </a:pPr>
            <a:r>
              <a:rPr lang="no">
                <a:solidFill>
                  <a:schemeClr val="dk1"/>
                </a:solidFill>
              </a:rPr>
              <a:t>Elevene som ikke jobber må møte på skolen for eget opplegg for å ikke få fravær</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no">
                <a:solidFill>
                  <a:schemeClr val="dk1"/>
                </a:solidFill>
              </a:rPr>
              <a:t>Hvordan finne jobber?</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no">
                <a:solidFill>
                  <a:schemeClr val="dk1"/>
                </a:solidFill>
              </a:rPr>
              <a:t>Elever kan finne seg jobb selv eller via od.no/jobb, der </a:t>
            </a:r>
            <a:r>
              <a:rPr lang="no">
                <a:solidFill>
                  <a:schemeClr val="dk1"/>
                </a:solidFill>
              </a:rPr>
              <a:t>det legges ut jobber over hele Norge fortløpende.</a:t>
            </a:r>
            <a:r>
              <a:rPr lang="no">
                <a:solidFill>
                  <a:schemeClr val="dk1"/>
                </a:solidFill>
              </a:rPr>
              <a:t> </a:t>
            </a:r>
            <a:endParaRPr>
              <a:solidFill>
                <a:schemeClr val="dk1"/>
              </a:solidFill>
            </a:endParaRPr>
          </a:p>
          <a:p>
            <a:pPr indent="-298450" lvl="0" marL="457200" rtl="0" algn="l">
              <a:spcBef>
                <a:spcPts val="0"/>
              </a:spcBef>
              <a:spcAft>
                <a:spcPts val="0"/>
              </a:spcAft>
              <a:buClr>
                <a:schemeClr val="dk1"/>
              </a:buClr>
              <a:buSzPts val="1100"/>
              <a:buChar char="●"/>
            </a:pPr>
            <a:r>
              <a:rPr lang="no">
                <a:solidFill>
                  <a:schemeClr val="dk1"/>
                </a:solidFill>
              </a:rPr>
              <a:t>Skolen/foresatte kan også kontakte bedrifter/personer i nærområdet og spørre om de vil utlyse jobber!  Mal til skriv ligger på od.no og jobber kan legges ut på od.no/støtt. </a:t>
            </a:r>
            <a:r>
              <a:rPr lang="no">
                <a:solidFill>
                  <a:schemeClr val="dk1"/>
                </a:solidFill>
                <a:latin typeface="Helvetica Neue"/>
                <a:ea typeface="Helvetica Neue"/>
                <a:cs typeface="Helvetica Neue"/>
                <a:sym typeface="Helvetica Neue"/>
              </a:rPr>
              <a:t>Om bedriften ikke har jobber å utlyse, kan de sponse elevene med penger.</a:t>
            </a:r>
            <a:endParaRPr>
              <a:solidFill>
                <a:schemeClr val="dk1"/>
              </a:solidFill>
            </a:endParaRPr>
          </a:p>
          <a:p>
            <a:pPr indent="-298450" lvl="0" marL="457200" rtl="0" algn="l">
              <a:spcBef>
                <a:spcPts val="0"/>
              </a:spcBef>
              <a:spcAft>
                <a:spcPts val="0"/>
              </a:spcAft>
              <a:buClr>
                <a:schemeClr val="dk1"/>
              </a:buClr>
              <a:buSzPts val="1100"/>
              <a:buFont typeface="Helvetica Neue"/>
              <a:buChar char="●"/>
            </a:pPr>
            <a:r>
              <a:rPr lang="no">
                <a:solidFill>
                  <a:schemeClr val="dk1"/>
                </a:solidFill>
              </a:rPr>
              <a:t>Elevene kan alene, sammen i grupper, klassevis eller hele skolen samlet jobbe med et felles prosjekt eller arrangement. Det ligger tips på od.no/jobb</a:t>
            </a:r>
            <a:endParaRPr>
              <a:solidFill>
                <a:schemeClr val="dk1"/>
              </a:solidFill>
            </a:endParaRPr>
          </a:p>
          <a:p>
            <a:pPr indent="-298450" lvl="0" marL="457200" rtl="0" algn="l">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Arbeidsgiver kan betale for elever på betale.od.no med Vipps, kort eller faktura. Elever eller grupper kan lage egen QR-kode for å få betalt med Vipps og kort. Les mer på od.no/betaling. </a:t>
            </a:r>
            <a:endParaRPr>
              <a:solidFill>
                <a:schemeClr val="dk1"/>
              </a:solidFill>
              <a:highlight>
                <a:srgbClr val="FFFF00"/>
              </a:highlight>
            </a:endParaRPr>
          </a:p>
          <a:p>
            <a:pPr indent="-298450" lvl="0" marL="457200" rtl="0" algn="l">
              <a:spcBef>
                <a:spcPts val="0"/>
              </a:spcBef>
              <a:spcAft>
                <a:spcPts val="0"/>
              </a:spcAft>
              <a:buClr>
                <a:schemeClr val="dk1"/>
              </a:buClr>
              <a:buSzPts val="1100"/>
              <a:buFont typeface="Helvetica Neue"/>
              <a:buChar char="●"/>
            </a:pPr>
            <a:r>
              <a:rPr lang="no">
                <a:solidFill>
                  <a:srgbClr val="FF0000"/>
                </a:solidFill>
                <a:highlight>
                  <a:srgbClr val="FFFF00"/>
                </a:highlight>
              </a:rPr>
              <a:t>Om dere allerede har planlagt hvordan dere organiserer OD-dagen hos dere, eller kan dere legge inn info her (f.eks info om jobber skolen har skaffet, link/QR-kode om dere har laget felles prosjekt på betale.od.no, frist for innbetaling el.)</a:t>
            </a:r>
            <a:endParaRPr>
              <a:solidFill>
                <a:srgbClr val="FF0000"/>
              </a:solidFill>
              <a:highlight>
                <a:srgbClr val="FFFF00"/>
              </a:highlight>
            </a:endParaRPr>
          </a:p>
          <a:p>
            <a:pPr indent="0" lvl="0" marL="0" rtl="0" algn="l">
              <a:lnSpc>
                <a:spcPct val="90000"/>
              </a:lnSpc>
              <a:spcBef>
                <a:spcPts val="800"/>
              </a:spcBef>
              <a:spcAft>
                <a:spcPts val="0"/>
              </a:spcAft>
              <a:buNone/>
            </a:pPr>
            <a:r>
              <a:t/>
            </a:r>
            <a:endParaRPr sz="2100">
              <a:solidFill>
                <a:schemeClr val="dk1"/>
              </a:solidFill>
              <a:highlight>
                <a:srgbClr val="FFFF00"/>
              </a:highlight>
              <a:latin typeface="Helvetica Neue"/>
              <a:ea typeface="Helvetica Neue"/>
              <a:cs typeface="Helvetica Neue"/>
              <a:sym typeface="Helvetica Neue"/>
            </a:endParaRPr>
          </a:p>
          <a:p>
            <a:pPr indent="0" lvl="0" marL="0" rtl="0" algn="l">
              <a:lnSpc>
                <a:spcPct val="90000"/>
              </a:lnSpc>
              <a:spcBef>
                <a:spcPts val="800"/>
              </a:spcBef>
              <a:spcAft>
                <a:spcPts val="0"/>
              </a:spcAft>
              <a:buNone/>
            </a:pPr>
            <a:r>
              <a:t/>
            </a:r>
            <a:endParaRPr sz="2100">
              <a:solidFill>
                <a:schemeClr val="dk1"/>
              </a:solidFill>
              <a:highlight>
                <a:srgbClr val="FFFF00"/>
              </a:highlight>
              <a:latin typeface="Helvetica Neue"/>
              <a:ea typeface="Helvetica Neue"/>
              <a:cs typeface="Helvetica Neue"/>
              <a:sym typeface="Helvetica Neue"/>
            </a:endParaRPr>
          </a:p>
        </p:txBody>
      </p:sp>
      <p:sp>
        <p:nvSpPr>
          <p:cNvPr id="199" name="Google Shape;199;g92fededad4_1_3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lysbilde" showMasterSp="0" type="title">
  <p:cSld name="TITLE">
    <p:bg>
      <p:bgPr>
        <a:solidFill>
          <a:srgbClr val="FDFBEE"/>
        </a:solidFill>
      </p:bgPr>
    </p:bg>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58" name="Google Shape;58;p14"/>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noAutofit/>
          </a:bodyPr>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 og innhold" showMasterSp="0" type="obj">
  <p:cSld name="OBJECT">
    <p:bg>
      <p:bgPr>
        <a:solidFill>
          <a:srgbClr val="FDFBEE"/>
        </a:solidFill>
      </p:bgPr>
    </p:bg>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64" name="Google Shape;64;p15"/>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loverskrift" showMasterSp="0" type="secHead">
  <p:cSld name="SECTION_HEADER">
    <p:bg>
      <p:bgPr>
        <a:solidFill>
          <a:srgbClr val="FDFBEE"/>
        </a:solidFill>
      </p:bgPr>
    </p:bg>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70" name="Google Shape;70;p16"/>
          <p:cNvSpPr txBox="1"/>
          <p:nvPr>
            <p:ph idx="1" type="body"/>
          </p:nvPr>
        </p:nvSpPr>
        <p:spPr>
          <a:xfrm>
            <a:off x="623888" y="3442097"/>
            <a:ext cx="7886700" cy="1125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nholdsdeler" showMasterSp="0" type="twoObj">
  <p:cSld name="TWO_OBJECTS">
    <p:bg>
      <p:bgPr>
        <a:solidFill>
          <a:srgbClr val="FDFBEE"/>
        </a:solidFill>
      </p:bgPr>
    </p:bg>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76" name="Google Shape;76;p17"/>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7" name="Google Shape;77;p17"/>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8" name="Google Shape;78;p17"/>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9" name="Google Shape;79;p17"/>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0" name="Google Shape;8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menligning" showMasterSp="0" type="twoTxTwoObj">
  <p:cSld name="TWO_OBJECTS_WITH_TEXT">
    <p:bg>
      <p:bgPr>
        <a:solidFill>
          <a:srgbClr val="FDFBEE"/>
        </a:solidFill>
      </p:bgPr>
    </p:bg>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83" name="Google Shape;83;p18"/>
          <p:cNvSpPr txBox="1"/>
          <p:nvPr>
            <p:ph idx="1" type="body"/>
          </p:nvPr>
        </p:nvSpPr>
        <p:spPr>
          <a:xfrm>
            <a:off x="629841" y="1260872"/>
            <a:ext cx="38685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84" name="Google Shape;84;p18"/>
          <p:cNvSpPr txBox="1"/>
          <p:nvPr>
            <p:ph idx="2" type="body"/>
          </p:nvPr>
        </p:nvSpPr>
        <p:spPr>
          <a:xfrm>
            <a:off x="629841" y="1878806"/>
            <a:ext cx="3868500" cy="2763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5" name="Google Shape;85;p18"/>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86" name="Google Shape;86;p18"/>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e tittel" showMasterSp="0" type="titleOnly">
  <p:cSld name="TITLE_ONLY">
    <p:bg>
      <p:bgPr>
        <a:solidFill>
          <a:srgbClr val="FDFBEE"/>
        </a:solidFill>
      </p:bgPr>
    </p:bg>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92" name="Google Shape;92;p19"/>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3" name="Google Shape;93;p19"/>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4" name="Google Shape;94;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t" showMasterSp="0" type="blank">
  <p:cSld name="BLANK">
    <p:bg>
      <p:bgPr>
        <a:solidFill>
          <a:srgbClr val="FDFBEE"/>
        </a:solidFill>
      </p:bgPr>
    </p:bg>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nhold med tekst" showMasterSp="0" type="objTx">
  <p:cSld name="OBJECT_WITH_CAPTION_TEXT">
    <p:bg>
      <p:bgPr>
        <a:solidFill>
          <a:srgbClr val="FDFBEE"/>
        </a:solidFill>
      </p:bgPr>
    </p:bg>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01" name="Google Shape;101;p21"/>
          <p:cNvSpPr txBox="1"/>
          <p:nvPr>
            <p:ph idx="1" type="body"/>
          </p:nvPr>
        </p:nvSpPr>
        <p:spPr>
          <a:xfrm>
            <a:off x="3887391" y="740569"/>
            <a:ext cx="4629300" cy="3655200"/>
          </a:xfrm>
          <a:prstGeom prst="rect">
            <a:avLst/>
          </a:prstGeom>
          <a:noFill/>
          <a:ln>
            <a:noFill/>
          </a:ln>
        </p:spPr>
        <p:txBody>
          <a:bodyPr anchorCtr="0" anchor="t" bIns="68575" lIns="68575" spcFirstLastPara="1" rIns="68575" wrap="square" tIns="68575">
            <a:noAutofit/>
          </a:bodyPr>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02" name="Google Shape;102;p21"/>
          <p:cNvSpPr txBox="1"/>
          <p:nvPr>
            <p:ph idx="2" type="body"/>
          </p:nvPr>
        </p:nvSpPr>
        <p:spPr>
          <a:xfrm>
            <a:off x="629841" y="1543050"/>
            <a:ext cx="29490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03" name="Google Shape;103;p21"/>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e med tekst" showMasterSp="0" type="picTx">
  <p:cSld name="PICTURE_WITH_CAPTION_TEXT">
    <p:bg>
      <p:bgPr>
        <a:solidFill>
          <a:srgbClr val="FDFBEE"/>
        </a:solidFill>
      </p:bgPr>
    </p:bg>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08" name="Google Shape;108;p22"/>
          <p:cNvSpPr/>
          <p:nvPr>
            <p:ph idx="2" type="pic"/>
          </p:nvPr>
        </p:nvSpPr>
        <p:spPr>
          <a:xfrm>
            <a:off x="3887391" y="740569"/>
            <a:ext cx="4629300" cy="3655200"/>
          </a:xfrm>
          <a:prstGeom prst="rect">
            <a:avLst/>
          </a:prstGeom>
          <a:noFill/>
          <a:ln>
            <a:noFill/>
          </a:ln>
        </p:spPr>
        <p:txBody>
          <a:bodyPr anchorCtr="0" anchor="t" bIns="68575" lIns="68575" spcFirstLastPara="1" rIns="68575" wrap="square" tIns="685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1543050"/>
            <a:ext cx="29490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drett tekst" showMasterSp="0" type="vertTx">
  <p:cSld name="VERTICAL_TEXT">
    <p:bg>
      <p:bgPr>
        <a:solidFill>
          <a:srgbClr val="FDFBEE"/>
        </a:solidFill>
      </p:bgPr>
    </p:bg>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15" name="Google Shape;115;p23"/>
          <p:cNvSpPr txBox="1"/>
          <p:nvPr>
            <p:ph idx="1" type="body"/>
          </p:nvPr>
        </p:nvSpPr>
        <p:spPr>
          <a:xfrm rot="5400000">
            <a:off x="2940300" y="-942431"/>
            <a:ext cx="3263400" cy="78867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drett tittel og tekst" showMasterSp="0" type="vertTitleAndTx">
  <p:cSld name="VERTICAL_TITLE_AND_VERTICAL_TEXT">
    <p:bg>
      <p:bgPr>
        <a:solidFill>
          <a:srgbClr val="FDFBEE"/>
        </a:solidFill>
      </p:bgPr>
    </p:bg>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50" y="1467544"/>
            <a:ext cx="4359000" cy="19716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21" name="Google Shape;121;p24"/>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p:spPr>
        <p:txBody>
          <a:bodyPr anchorCtr="0" anchor="ctr" bIns="68575" lIns="68575" spcFirstLastPara="1" rIns="68575" wrap="square" tIns="685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7" name="Google Shape;127;p25"/>
          <p:cNvSpPr txBox="1"/>
          <p:nvPr>
            <p:ph idx="1" type="body"/>
          </p:nvPr>
        </p:nvSpPr>
        <p:spPr>
          <a:xfrm>
            <a:off x="311700" y="1152475"/>
            <a:ext cx="8520600" cy="3416400"/>
          </a:xfrm>
          <a:prstGeom prst="rect">
            <a:avLst/>
          </a:prstGeom>
        </p:spPr>
        <p:txBody>
          <a:bodyPr anchorCtr="0" anchor="t" bIns="68575" lIns="68575" spcFirstLastPara="1" rIns="68575" wrap="square" tIns="685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28" name="Google Shape;128;p25"/>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129" name="Shape 129"/>
        <p:cNvGrpSpPr/>
        <p:nvPr/>
      </p:nvGrpSpPr>
      <p:grpSpPr>
        <a:xfrm>
          <a:off x="0" y="0"/>
          <a:ext cx="0" cy="0"/>
          <a:chOff x="0" y="0"/>
          <a:chExt cx="0" cy="0"/>
        </a:xfrm>
      </p:grpSpPr>
      <p:sp>
        <p:nvSpPr>
          <p:cNvPr id="130" name="Google Shape;130;p26"/>
          <p:cNvSpPr txBox="1"/>
          <p:nvPr>
            <p:ph type="title"/>
          </p:nvPr>
        </p:nvSpPr>
        <p:spPr>
          <a:xfrm>
            <a:off x="311700" y="2150850"/>
            <a:ext cx="8520600" cy="841800"/>
          </a:xfrm>
          <a:prstGeom prst="rect">
            <a:avLst/>
          </a:prstGeom>
        </p:spPr>
        <p:txBody>
          <a:bodyPr anchorCtr="0" anchor="ctr" bIns="68575" lIns="68575" spcFirstLastPara="1" rIns="68575" wrap="square" tIns="6857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1" name="Google Shape;131;p2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DFBEE"/>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EE"/>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od.no/enbitavgangen" TargetMode="External"/><Relationship Id="rId4" Type="http://schemas.openxmlformats.org/officeDocument/2006/relationships/image" Target="../media/image1.png"/><Relationship Id="rId5"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od.no/undervisning" TargetMode="External"/><Relationship Id="rId4" Type="http://schemas.openxmlformats.org/officeDocument/2006/relationships/image" Target="../media/image1.png"/><Relationship Id="rId5"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descr="OD_White_RGB.png" id="136" name="Google Shape;136;p27"/>
          <p:cNvSpPr/>
          <p:nvPr/>
        </p:nvSpPr>
        <p:spPr>
          <a:xfrm>
            <a:off x="116681" y="-108347"/>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7" name="Google Shape;137;p27"/>
          <p:cNvSpPr txBox="1"/>
          <p:nvPr>
            <p:ph idx="4294967295" type="body"/>
          </p:nvPr>
        </p:nvSpPr>
        <p:spPr>
          <a:xfrm>
            <a:off x="311700" y="1152475"/>
            <a:ext cx="7972200" cy="30150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Clr>
                <a:schemeClr val="dk1"/>
              </a:buClr>
              <a:buSzPts val="1100"/>
              <a:buFont typeface="Arial"/>
              <a:buNone/>
            </a:pPr>
            <a:r>
              <a:rPr lang="no" sz="1500">
                <a:latin typeface="Instrument Sans"/>
                <a:ea typeface="Instrument Sans"/>
                <a:cs typeface="Instrument Sans"/>
                <a:sym typeface="Instrument Sans"/>
              </a:rPr>
              <a:t>Dette er en presentasjon som informerer om OD, Årets prosjekt, undervisning og jobber. Den passer til </a:t>
            </a:r>
            <a:endParaRPr sz="1500">
              <a:latin typeface="Instrument Sans"/>
              <a:ea typeface="Instrument Sans"/>
              <a:cs typeface="Instrument Sans"/>
              <a:sym typeface="Instrument Sans"/>
            </a:endParaRPr>
          </a:p>
          <a:p>
            <a:pPr indent="-323850" lvl="0" marL="457200" rtl="0" algn="l">
              <a:spcBef>
                <a:spcPts val="800"/>
              </a:spcBef>
              <a:spcAft>
                <a:spcPts val="0"/>
              </a:spcAft>
              <a:buSzPts val="1500"/>
              <a:buFont typeface="Instrument Sans"/>
              <a:buChar char="•"/>
            </a:pPr>
            <a:r>
              <a:rPr lang="no" sz="1500">
                <a:latin typeface="Instrument Sans"/>
                <a:ea typeface="Instrument Sans"/>
                <a:cs typeface="Instrument Sans"/>
                <a:sym typeface="Instrument Sans"/>
              </a:rPr>
              <a:t>foreldremøter </a:t>
            </a:r>
            <a:r>
              <a:rPr lang="no" sz="1500">
                <a:highlight>
                  <a:srgbClr val="FFFF00"/>
                </a:highlight>
                <a:latin typeface="Instrument Sans"/>
                <a:ea typeface="Instrument Sans"/>
                <a:cs typeface="Instrument Sans"/>
                <a:sym typeface="Instrument Sans"/>
              </a:rPr>
              <a:t>(fjern da slide 7)</a:t>
            </a:r>
            <a:endParaRPr sz="1500">
              <a:highlight>
                <a:srgbClr val="FFFF00"/>
              </a:highlight>
              <a:latin typeface="Instrument Sans"/>
              <a:ea typeface="Instrument Sans"/>
              <a:cs typeface="Instrument Sans"/>
              <a:sym typeface="Instrument Sans"/>
            </a:endParaRPr>
          </a:p>
          <a:p>
            <a:pPr indent="-323850" lvl="0" marL="457200" rtl="0" algn="l">
              <a:spcBef>
                <a:spcPts val="0"/>
              </a:spcBef>
              <a:spcAft>
                <a:spcPts val="0"/>
              </a:spcAft>
              <a:buSzPts val="1500"/>
              <a:buFont typeface="Instrument Sans"/>
              <a:buChar char="•"/>
            </a:pPr>
            <a:r>
              <a:rPr lang="no" sz="1500">
                <a:latin typeface="Instrument Sans"/>
                <a:ea typeface="Instrument Sans"/>
                <a:cs typeface="Instrument Sans"/>
                <a:sym typeface="Instrument Sans"/>
              </a:rPr>
              <a:t>lærermøter</a:t>
            </a:r>
            <a:endParaRPr sz="1500">
              <a:latin typeface="Instrument Sans"/>
              <a:ea typeface="Instrument Sans"/>
              <a:cs typeface="Instrument Sans"/>
              <a:sym typeface="Instrument Sans"/>
            </a:endParaRPr>
          </a:p>
          <a:p>
            <a:pPr indent="0" lvl="0" marL="0" rtl="0" algn="l">
              <a:spcBef>
                <a:spcPts val="800"/>
              </a:spcBef>
              <a:spcAft>
                <a:spcPts val="0"/>
              </a:spcAft>
              <a:buClr>
                <a:schemeClr val="dk1"/>
              </a:buClr>
              <a:buSzPts val="1100"/>
              <a:buFont typeface="Arial"/>
              <a:buNone/>
            </a:pPr>
            <a:r>
              <a:rPr lang="no" sz="1500">
                <a:latin typeface="Instrument Sans"/>
                <a:ea typeface="Instrument Sans"/>
                <a:cs typeface="Instrument Sans"/>
                <a:sym typeface="Instrument Sans"/>
              </a:rPr>
              <a:t>På </a:t>
            </a:r>
            <a:r>
              <a:rPr lang="no" sz="1500">
                <a:highlight>
                  <a:srgbClr val="FFFF00"/>
                </a:highlight>
                <a:latin typeface="Instrument Sans"/>
                <a:ea typeface="Instrument Sans"/>
                <a:cs typeface="Instrument Sans"/>
                <a:sym typeface="Instrument Sans"/>
              </a:rPr>
              <a:t>slide 9 </a:t>
            </a:r>
            <a:r>
              <a:rPr lang="no" sz="1500">
                <a:latin typeface="Instrument Sans"/>
                <a:ea typeface="Instrument Sans"/>
                <a:cs typeface="Instrument Sans"/>
                <a:sym typeface="Instrument Sans"/>
              </a:rPr>
              <a:t>er det lagt opp til at dere selv kan legge inn informasjon spesifikk for deres egen skole, både med tanke på deres Internasjonale Uke. </a:t>
            </a:r>
            <a:r>
              <a:rPr lang="no" sz="1500">
                <a:highlight>
                  <a:srgbClr val="FFFF00"/>
                </a:highlight>
                <a:latin typeface="Instrument Sans"/>
                <a:ea typeface="Instrument Sans"/>
                <a:cs typeface="Instrument Sans"/>
                <a:sym typeface="Instrument Sans"/>
              </a:rPr>
              <a:t>Slide 10</a:t>
            </a:r>
            <a:r>
              <a:rPr lang="no" sz="1500">
                <a:latin typeface="Instrument Sans"/>
                <a:ea typeface="Instrument Sans"/>
                <a:cs typeface="Instrument Sans"/>
                <a:sym typeface="Instrument Sans"/>
              </a:rPr>
              <a:t> må dere tilpasse enten til lærere eller foreldre.</a:t>
            </a:r>
            <a:endParaRPr sz="1500">
              <a:highlight>
                <a:srgbClr val="FFFF00"/>
              </a:highlight>
              <a:latin typeface="Instrument Sans"/>
              <a:ea typeface="Instrument Sans"/>
              <a:cs typeface="Instrument Sans"/>
              <a:sym typeface="Instrument Sans"/>
            </a:endParaRPr>
          </a:p>
          <a:p>
            <a:pPr indent="0" lvl="0" marL="0" rtl="0" algn="l">
              <a:spcBef>
                <a:spcPts val="800"/>
              </a:spcBef>
              <a:spcAft>
                <a:spcPts val="0"/>
              </a:spcAft>
              <a:buClr>
                <a:schemeClr val="dk1"/>
              </a:buClr>
              <a:buSzPts val="1100"/>
              <a:buFont typeface="Arial"/>
              <a:buNone/>
            </a:pPr>
            <a:r>
              <a:rPr lang="no" sz="1500">
                <a:latin typeface="Instrument Sans"/>
                <a:ea typeface="Instrument Sans"/>
                <a:cs typeface="Instrument Sans"/>
                <a:sym typeface="Instrument Sans"/>
              </a:rPr>
              <a:t>Det er bare å endre ting i presentasjonen og manuset, dette er bare et forslag til hva som bør med. </a:t>
            </a:r>
            <a:endParaRPr sz="1500">
              <a:latin typeface="Instrument Sans"/>
              <a:ea typeface="Instrument Sans"/>
              <a:cs typeface="Instrument Sans"/>
              <a:sym typeface="Instrument Sans"/>
            </a:endParaRPr>
          </a:p>
          <a:p>
            <a:pPr indent="0" lvl="0" marL="0" rtl="0" algn="l">
              <a:spcBef>
                <a:spcPts val="800"/>
              </a:spcBef>
              <a:spcAft>
                <a:spcPts val="0"/>
              </a:spcAft>
              <a:buClr>
                <a:schemeClr val="dk1"/>
              </a:buClr>
              <a:buSzPts val="1100"/>
              <a:buFont typeface="Arial"/>
              <a:buNone/>
            </a:pPr>
            <a:r>
              <a:rPr lang="no" sz="1500">
                <a:latin typeface="Instrument Sans"/>
                <a:ea typeface="Instrument Sans"/>
                <a:cs typeface="Instrument Sans"/>
                <a:sym typeface="Instrument Sans"/>
              </a:rPr>
              <a:t>Masse lykke til </a:t>
            </a:r>
            <a:r>
              <a:rPr lang="no" sz="1500">
                <a:highlight>
                  <a:srgbClr val="FFFF00"/>
                </a:highlight>
                <a:latin typeface="Instrument Sans"/>
                <a:ea typeface="Instrument Sans"/>
                <a:cs typeface="Instrument Sans"/>
                <a:sym typeface="Instrument Sans"/>
              </a:rPr>
              <a:t>(og husk å slette dette lysbildet)</a:t>
            </a:r>
            <a:endParaRPr sz="1500">
              <a:highlight>
                <a:srgbClr val="FFFF00"/>
              </a:highlight>
              <a:latin typeface="Instrument Sans"/>
              <a:ea typeface="Instrument Sans"/>
              <a:cs typeface="Instrument Sans"/>
              <a:sym typeface="Instrument Sans"/>
            </a:endParaRPr>
          </a:p>
          <a:p>
            <a:pPr indent="0" lvl="0" marL="0" rtl="0" algn="l">
              <a:spcBef>
                <a:spcPts val="800"/>
              </a:spcBef>
              <a:spcAft>
                <a:spcPts val="0"/>
              </a:spcAft>
              <a:buNone/>
            </a:pPr>
            <a:r>
              <a:t/>
            </a:r>
            <a:endParaRPr>
              <a:latin typeface="Helvetica Neue"/>
              <a:ea typeface="Helvetica Neue"/>
              <a:cs typeface="Helvetica Neue"/>
              <a:sym typeface="Helvetica Neue"/>
            </a:endParaRPr>
          </a:p>
        </p:txBody>
      </p:sp>
      <p:sp>
        <p:nvSpPr>
          <p:cNvPr id="138" name="Google Shape;138;p27"/>
          <p:cNvSpPr txBox="1"/>
          <p:nvPr>
            <p:ph idx="4294967295" type="title"/>
          </p:nvPr>
        </p:nvSpPr>
        <p:spPr>
          <a:xfrm>
            <a:off x="311700" y="44502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no" sz="4100">
                <a:solidFill>
                  <a:srgbClr val="00584B"/>
                </a:solidFill>
                <a:latin typeface="Instrument Serif"/>
                <a:ea typeface="Instrument Serif"/>
                <a:cs typeface="Instrument Serif"/>
                <a:sym typeface="Instrument Serif"/>
              </a:rPr>
              <a:t>Til deg som skal </a:t>
            </a:r>
            <a:r>
              <a:rPr lang="no" sz="4100">
                <a:solidFill>
                  <a:srgbClr val="00584B"/>
                </a:solidFill>
                <a:latin typeface="Instrument Serif"/>
                <a:ea typeface="Instrument Serif"/>
                <a:cs typeface="Instrument Serif"/>
                <a:sym typeface="Instrument Serif"/>
              </a:rPr>
              <a:t>holde</a:t>
            </a:r>
            <a:r>
              <a:rPr lang="no" sz="4100">
                <a:solidFill>
                  <a:srgbClr val="00584B"/>
                </a:solidFill>
                <a:latin typeface="Instrument Serif"/>
                <a:ea typeface="Instrument Serif"/>
                <a:cs typeface="Instrument Serif"/>
                <a:sym typeface="Instrument Serif"/>
              </a:rPr>
              <a:t> dette foredraget</a:t>
            </a:r>
            <a:endParaRPr sz="4100">
              <a:solidFill>
                <a:srgbClr val="00584B"/>
              </a:solidFill>
              <a:latin typeface="Instrument Serif"/>
              <a:ea typeface="Instrument Serif"/>
              <a:cs typeface="Instrument Serif"/>
              <a:sym typeface="Instrument Serif"/>
            </a:endParaRPr>
          </a:p>
        </p:txBody>
      </p:sp>
      <p:pic>
        <p:nvPicPr>
          <p:cNvPr id="139" name="Google Shape;139;p27"/>
          <p:cNvPicPr preferRelativeResize="0"/>
          <p:nvPr/>
        </p:nvPicPr>
        <p:blipFill>
          <a:blip r:embed="rId3">
            <a:alphaModFix/>
          </a:blip>
          <a:stretch>
            <a:fillRect/>
          </a:stretch>
        </p:blipFill>
        <p:spPr>
          <a:xfrm>
            <a:off x="345275" y="4477175"/>
            <a:ext cx="796324" cy="4479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descr="OD_White_RGB.png" id="210" name="Google Shape;210;p36"/>
          <p:cNvSpPr/>
          <p:nvPr/>
        </p:nvSpPr>
        <p:spPr>
          <a:xfrm>
            <a:off x="116681" y="-108347"/>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1" name="Google Shape;211;p36"/>
          <p:cNvSpPr txBox="1"/>
          <p:nvPr>
            <p:ph idx="4294967295" type="body"/>
          </p:nvPr>
        </p:nvSpPr>
        <p:spPr>
          <a:xfrm>
            <a:off x="311700" y="1152475"/>
            <a:ext cx="6871800" cy="3015000"/>
          </a:xfrm>
          <a:prstGeom prst="rect">
            <a:avLst/>
          </a:prstGeom>
        </p:spPr>
        <p:txBody>
          <a:bodyPr anchorCtr="0" anchor="t" bIns="68575" lIns="68575" spcFirstLastPara="1" rIns="68575" wrap="square" tIns="68575">
            <a:noAutofit/>
          </a:bodyPr>
          <a:lstStyle/>
          <a:p>
            <a:pPr indent="0" lvl="0" marL="0" rtl="0" algn="l">
              <a:lnSpc>
                <a:spcPct val="100000"/>
              </a:lnSpc>
              <a:spcBef>
                <a:spcPts val="800"/>
              </a:spcBef>
              <a:spcAft>
                <a:spcPts val="0"/>
              </a:spcAft>
              <a:buClr>
                <a:schemeClr val="dk1"/>
              </a:buClr>
              <a:buSzPts val="1100"/>
              <a:buFont typeface="Arial"/>
              <a:buNone/>
            </a:pPr>
            <a:r>
              <a:rPr lang="no">
                <a:solidFill>
                  <a:srgbClr val="00584B"/>
                </a:solidFill>
                <a:highlight>
                  <a:srgbClr val="FFFF00"/>
                </a:highlight>
                <a:latin typeface="Instrument Sans"/>
                <a:ea typeface="Instrument Sans"/>
                <a:cs typeface="Instrument Sans"/>
                <a:sym typeface="Instrument Sans"/>
              </a:rPr>
              <a:t>Her er tanken at dere kan fortelle litt om hva dere planlegger på </a:t>
            </a:r>
            <a:r>
              <a:rPr i="1" lang="no">
                <a:solidFill>
                  <a:srgbClr val="00584B"/>
                </a:solidFill>
                <a:highlight>
                  <a:srgbClr val="FFFF00"/>
                </a:highlight>
                <a:latin typeface="Instrument Sans"/>
                <a:ea typeface="Instrument Sans"/>
                <a:cs typeface="Instrument Sans"/>
                <a:sym typeface="Instrument Sans"/>
              </a:rPr>
              <a:t>deres </a:t>
            </a:r>
            <a:r>
              <a:rPr lang="no">
                <a:solidFill>
                  <a:srgbClr val="00584B"/>
                </a:solidFill>
                <a:highlight>
                  <a:srgbClr val="FFFF00"/>
                </a:highlight>
                <a:latin typeface="Instrument Sans"/>
                <a:ea typeface="Instrument Sans"/>
                <a:cs typeface="Instrument Sans"/>
                <a:sym typeface="Instrument Sans"/>
              </a:rPr>
              <a:t>skole, av aktiviteter eller helt andre ting.</a:t>
            </a:r>
            <a:endParaRPr>
              <a:solidFill>
                <a:srgbClr val="00584B"/>
              </a:solidFill>
              <a:highlight>
                <a:srgbClr val="FFFF00"/>
              </a:highlight>
              <a:latin typeface="Instrument Sans"/>
              <a:ea typeface="Instrument Sans"/>
              <a:cs typeface="Instrument Sans"/>
              <a:sym typeface="Instrument Sans"/>
            </a:endParaRPr>
          </a:p>
          <a:p>
            <a:pPr indent="0" lvl="0" marL="0" rtl="0" algn="l">
              <a:lnSpc>
                <a:spcPct val="100000"/>
              </a:lnSpc>
              <a:spcBef>
                <a:spcPts val="800"/>
              </a:spcBef>
              <a:spcAft>
                <a:spcPts val="0"/>
              </a:spcAft>
              <a:buClr>
                <a:schemeClr val="dk1"/>
              </a:buClr>
              <a:buSzPts val="1100"/>
              <a:buFont typeface="Arial"/>
              <a:buNone/>
            </a:pPr>
            <a:r>
              <a:t/>
            </a:r>
            <a:endParaRPr>
              <a:solidFill>
                <a:srgbClr val="00584B"/>
              </a:solidFill>
              <a:highlight>
                <a:srgbClr val="FFFF00"/>
              </a:highlight>
              <a:latin typeface="Instrument Sans"/>
              <a:ea typeface="Instrument Sans"/>
              <a:cs typeface="Instrument Sans"/>
              <a:sym typeface="Instrument Sans"/>
            </a:endParaRPr>
          </a:p>
          <a:p>
            <a:pPr indent="0" lvl="0" marL="0" rtl="0" algn="l">
              <a:lnSpc>
                <a:spcPct val="100000"/>
              </a:lnSpc>
              <a:spcBef>
                <a:spcPts val="800"/>
              </a:spcBef>
              <a:spcAft>
                <a:spcPts val="0"/>
              </a:spcAft>
              <a:buClr>
                <a:schemeClr val="dk1"/>
              </a:buClr>
              <a:buSzPts val="1100"/>
              <a:buFont typeface="Arial"/>
              <a:buNone/>
            </a:pPr>
            <a:r>
              <a:rPr lang="no">
                <a:solidFill>
                  <a:srgbClr val="00584B"/>
                </a:solidFill>
                <a:highlight>
                  <a:srgbClr val="FFFF00"/>
                </a:highlight>
                <a:latin typeface="Instrument Sans"/>
                <a:ea typeface="Instrument Sans"/>
                <a:cs typeface="Instrument Sans"/>
                <a:sym typeface="Instrument Sans"/>
              </a:rPr>
              <a:t>Selvfølgelig bare hvis dere ønsker</a:t>
            </a:r>
            <a:endParaRPr>
              <a:solidFill>
                <a:srgbClr val="00584B"/>
              </a:solidFill>
              <a:highlight>
                <a:srgbClr val="FFFF00"/>
              </a:highlight>
              <a:latin typeface="Instrument Sans"/>
              <a:ea typeface="Instrument Sans"/>
              <a:cs typeface="Instrument Sans"/>
              <a:sym typeface="Instrument Sans"/>
            </a:endParaRPr>
          </a:p>
          <a:p>
            <a:pPr indent="0" lvl="0" marL="0" rtl="0" algn="l">
              <a:spcBef>
                <a:spcPts val="800"/>
              </a:spcBef>
              <a:spcAft>
                <a:spcPts val="0"/>
              </a:spcAft>
              <a:buNone/>
            </a:pPr>
            <a:r>
              <a:t/>
            </a:r>
            <a:endParaRPr>
              <a:latin typeface="Helvetica Neue"/>
              <a:ea typeface="Helvetica Neue"/>
              <a:cs typeface="Helvetica Neue"/>
              <a:sym typeface="Helvetica Neue"/>
            </a:endParaRPr>
          </a:p>
        </p:txBody>
      </p:sp>
      <p:sp>
        <p:nvSpPr>
          <p:cNvPr id="212" name="Google Shape;212;p36"/>
          <p:cNvSpPr txBox="1"/>
          <p:nvPr>
            <p:ph idx="4294967295" type="title"/>
          </p:nvPr>
        </p:nvSpPr>
        <p:spPr>
          <a:xfrm>
            <a:off x="311700" y="445025"/>
            <a:ext cx="8520600" cy="572700"/>
          </a:xfrm>
          <a:prstGeom prst="rect">
            <a:avLst/>
          </a:prstGeom>
          <a:noFill/>
        </p:spPr>
        <p:txBody>
          <a:bodyPr anchorCtr="0" anchor="ctr" bIns="68575" lIns="68575" spcFirstLastPara="1" rIns="68575" wrap="square" tIns="68575">
            <a:noAutofit/>
          </a:bodyPr>
          <a:lstStyle/>
          <a:p>
            <a:pPr indent="0" lvl="0" marL="0" rtl="0" algn="l">
              <a:spcBef>
                <a:spcPts val="0"/>
              </a:spcBef>
              <a:spcAft>
                <a:spcPts val="0"/>
              </a:spcAft>
              <a:buNone/>
            </a:pPr>
            <a:r>
              <a:rPr lang="no" sz="4100">
                <a:solidFill>
                  <a:srgbClr val="00584B"/>
                </a:solidFill>
                <a:latin typeface="Instrument Serif"/>
                <a:ea typeface="Instrument Serif"/>
                <a:cs typeface="Instrument Serif"/>
                <a:sym typeface="Instrument Serif"/>
              </a:rPr>
              <a:t>OD PÅ </a:t>
            </a:r>
            <a:r>
              <a:rPr i="1" lang="no" sz="4100">
                <a:solidFill>
                  <a:srgbClr val="00584B"/>
                </a:solidFill>
                <a:highlight>
                  <a:srgbClr val="FFFF00"/>
                </a:highlight>
                <a:latin typeface="Instrument Serif"/>
                <a:ea typeface="Instrument Serif"/>
                <a:cs typeface="Instrument Serif"/>
                <a:sym typeface="Instrument Serif"/>
              </a:rPr>
              <a:t>*NAVN PÅ SKOLEN DIN*</a:t>
            </a:r>
            <a:endParaRPr i="1" sz="4100">
              <a:solidFill>
                <a:srgbClr val="00584B"/>
              </a:solidFill>
              <a:highlight>
                <a:srgbClr val="FFFF00"/>
              </a:highlight>
              <a:latin typeface="Instrument Serif"/>
              <a:ea typeface="Instrument Serif"/>
              <a:cs typeface="Instrument Serif"/>
              <a:sym typeface="Instrument Serif"/>
            </a:endParaRPr>
          </a:p>
        </p:txBody>
      </p:sp>
      <p:pic>
        <p:nvPicPr>
          <p:cNvPr id="213" name="Google Shape;213;p36"/>
          <p:cNvPicPr preferRelativeResize="0"/>
          <p:nvPr/>
        </p:nvPicPr>
        <p:blipFill>
          <a:blip r:embed="rId3">
            <a:alphaModFix/>
          </a:blip>
          <a:stretch>
            <a:fillRect/>
          </a:stretch>
        </p:blipFill>
        <p:spPr>
          <a:xfrm>
            <a:off x="345275" y="4477175"/>
            <a:ext cx="796324" cy="4479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84B"/>
        </a:solidFill>
      </p:bgPr>
    </p:bg>
    <p:spTree>
      <p:nvGrpSpPr>
        <p:cNvPr id="217" name="Shape 217"/>
        <p:cNvGrpSpPr/>
        <p:nvPr/>
      </p:nvGrpSpPr>
      <p:grpSpPr>
        <a:xfrm>
          <a:off x="0" y="0"/>
          <a:ext cx="0" cy="0"/>
          <a:chOff x="0" y="0"/>
          <a:chExt cx="0" cy="0"/>
        </a:xfrm>
      </p:grpSpPr>
      <p:sp>
        <p:nvSpPr>
          <p:cNvPr descr="OD_White_RGB.png" id="218" name="Google Shape;218;p37"/>
          <p:cNvSpPr/>
          <p:nvPr/>
        </p:nvSpPr>
        <p:spPr>
          <a:xfrm>
            <a:off x="116681" y="-108347"/>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9" name="Google Shape;219;p37"/>
          <p:cNvSpPr txBox="1"/>
          <p:nvPr>
            <p:ph idx="1" type="body"/>
          </p:nvPr>
        </p:nvSpPr>
        <p:spPr>
          <a:xfrm>
            <a:off x="628650" y="1547825"/>
            <a:ext cx="6438000" cy="2402100"/>
          </a:xfrm>
          <a:prstGeom prst="rect">
            <a:avLst/>
          </a:prstGeom>
        </p:spPr>
        <p:txBody>
          <a:bodyPr anchorCtr="0" anchor="t" bIns="68575" lIns="68575" spcFirstLastPara="1" rIns="68575" wrap="square" tIns="68575">
            <a:noAutofit/>
          </a:bodyPr>
          <a:lstStyle/>
          <a:p>
            <a:pPr indent="-361950" lvl="0" marL="457200" rtl="0" algn="l">
              <a:lnSpc>
                <a:spcPct val="115000"/>
              </a:lnSpc>
              <a:spcBef>
                <a:spcPts val="800"/>
              </a:spcBef>
              <a:spcAft>
                <a:spcPts val="0"/>
              </a:spcAft>
              <a:buClr>
                <a:srgbClr val="FDFBEE"/>
              </a:buClr>
              <a:buSzPts val="2100"/>
              <a:buFont typeface="Instrument Sans"/>
              <a:buChar char="-"/>
            </a:pPr>
            <a:r>
              <a:rPr lang="no">
                <a:solidFill>
                  <a:srgbClr val="FDFBEE"/>
                </a:solidFill>
                <a:latin typeface="Instrument Sans"/>
                <a:ea typeface="Instrument Sans"/>
                <a:cs typeface="Instrument Sans"/>
                <a:sym typeface="Instrument Sans"/>
              </a:rPr>
              <a:t>Ta en titt på od.no</a:t>
            </a:r>
            <a:endParaRPr>
              <a:solidFill>
                <a:srgbClr val="FDFBEE"/>
              </a:solidFill>
              <a:latin typeface="Instrument Sans"/>
              <a:ea typeface="Instrument Sans"/>
              <a:cs typeface="Instrument Sans"/>
              <a:sym typeface="Instrument Sans"/>
            </a:endParaRPr>
          </a:p>
          <a:p>
            <a:pPr indent="-361950" lvl="0" marL="457200" rtl="0" algn="l">
              <a:lnSpc>
                <a:spcPct val="115000"/>
              </a:lnSpc>
              <a:spcBef>
                <a:spcPts val="0"/>
              </a:spcBef>
              <a:spcAft>
                <a:spcPts val="0"/>
              </a:spcAft>
              <a:buClr>
                <a:srgbClr val="FDFBEE"/>
              </a:buClr>
              <a:buSzPts val="2100"/>
              <a:buFont typeface="Instrument Sans"/>
              <a:buChar char="-"/>
            </a:pPr>
            <a:r>
              <a:rPr lang="no">
                <a:solidFill>
                  <a:srgbClr val="FDFBEE"/>
                </a:solidFill>
                <a:latin typeface="Instrument Sans"/>
                <a:ea typeface="Instrument Sans"/>
                <a:cs typeface="Instrument Sans"/>
                <a:sym typeface="Instrument Sans"/>
              </a:rPr>
              <a:t>Bruk undervisningsressursene på od.no/undervisning </a:t>
            </a:r>
            <a:r>
              <a:rPr lang="no">
                <a:solidFill>
                  <a:srgbClr val="F9ED98"/>
                </a:solidFill>
                <a:latin typeface="Instrument Sans"/>
                <a:ea typeface="Instrument Sans"/>
                <a:cs typeface="Instrument Sans"/>
                <a:sym typeface="Instrument Sans"/>
              </a:rPr>
              <a:t>(til lærere)</a:t>
            </a:r>
            <a:endParaRPr>
              <a:solidFill>
                <a:srgbClr val="F9ED98"/>
              </a:solidFill>
              <a:latin typeface="Instrument Sans"/>
              <a:ea typeface="Instrument Sans"/>
              <a:cs typeface="Instrument Sans"/>
              <a:sym typeface="Instrument Sans"/>
            </a:endParaRPr>
          </a:p>
          <a:p>
            <a:pPr indent="-361950" lvl="0" marL="457200" rtl="0" algn="l">
              <a:lnSpc>
                <a:spcPct val="115000"/>
              </a:lnSpc>
              <a:spcBef>
                <a:spcPts val="0"/>
              </a:spcBef>
              <a:spcAft>
                <a:spcPts val="0"/>
              </a:spcAft>
              <a:buClr>
                <a:srgbClr val="FDFBEE"/>
              </a:buClr>
              <a:buSzPts val="2100"/>
              <a:buFont typeface="Instrument Sans"/>
              <a:buChar char="-"/>
            </a:pPr>
            <a:r>
              <a:rPr lang="no">
                <a:solidFill>
                  <a:srgbClr val="FDFBEE"/>
                </a:solidFill>
                <a:latin typeface="Instrument Sans"/>
                <a:ea typeface="Instrument Sans"/>
                <a:cs typeface="Instrument Sans"/>
                <a:sym typeface="Instrument Sans"/>
              </a:rPr>
              <a:t>Tips om od.no/jobber </a:t>
            </a:r>
            <a:r>
              <a:rPr lang="no">
                <a:solidFill>
                  <a:srgbClr val="FDFBEE"/>
                </a:solidFill>
                <a:latin typeface="Instrument Sans"/>
                <a:ea typeface="Instrument Sans"/>
                <a:cs typeface="Instrument Sans"/>
                <a:sym typeface="Instrument Sans"/>
              </a:rPr>
              <a:t>og od.no/jobb</a:t>
            </a:r>
            <a:endParaRPr>
              <a:solidFill>
                <a:srgbClr val="FDFBEE"/>
              </a:solidFill>
              <a:latin typeface="Instrument Sans"/>
              <a:ea typeface="Instrument Sans"/>
              <a:cs typeface="Instrument Sans"/>
              <a:sym typeface="Instrument Sans"/>
            </a:endParaRPr>
          </a:p>
          <a:p>
            <a:pPr indent="-361950" lvl="0" marL="457200" rtl="0" algn="l">
              <a:lnSpc>
                <a:spcPct val="115000"/>
              </a:lnSpc>
              <a:spcBef>
                <a:spcPts val="0"/>
              </a:spcBef>
              <a:spcAft>
                <a:spcPts val="0"/>
              </a:spcAft>
              <a:buClr>
                <a:srgbClr val="FDFBEE"/>
              </a:buClr>
              <a:buSzPts val="2100"/>
              <a:buFont typeface="Instrument Sans"/>
              <a:buChar char="-"/>
            </a:pPr>
            <a:r>
              <a:rPr lang="no">
                <a:solidFill>
                  <a:srgbClr val="FDFBEE"/>
                </a:solidFill>
                <a:latin typeface="Instrument Sans"/>
                <a:ea typeface="Instrument Sans"/>
                <a:cs typeface="Instrument Sans"/>
                <a:sym typeface="Instrument Sans"/>
              </a:rPr>
              <a:t>Spre ordet om behov for jobber til bekjente</a:t>
            </a:r>
            <a:endParaRPr b="1">
              <a:solidFill>
                <a:srgbClr val="F9ED98"/>
              </a:solidFill>
              <a:highlight>
                <a:srgbClr val="FF7E28"/>
              </a:highlight>
              <a:latin typeface="Instrument Sans"/>
              <a:ea typeface="Instrument Sans"/>
              <a:cs typeface="Instrument Sans"/>
              <a:sym typeface="Instrument Sans"/>
            </a:endParaRPr>
          </a:p>
          <a:p>
            <a:pPr indent="0" lvl="0" marL="0" rtl="0" algn="l">
              <a:spcBef>
                <a:spcPts val="800"/>
              </a:spcBef>
              <a:spcAft>
                <a:spcPts val="0"/>
              </a:spcAft>
              <a:buNone/>
            </a:pPr>
            <a:r>
              <a:t/>
            </a:r>
            <a:endParaRPr>
              <a:solidFill>
                <a:srgbClr val="FDFBEE"/>
              </a:solidFill>
              <a:latin typeface="Helvetica Neue"/>
              <a:ea typeface="Helvetica Neue"/>
              <a:cs typeface="Helvetica Neue"/>
              <a:sym typeface="Helvetica Neue"/>
            </a:endParaRPr>
          </a:p>
        </p:txBody>
      </p:sp>
      <p:sp>
        <p:nvSpPr>
          <p:cNvPr id="220" name="Google Shape;220;p37"/>
          <p:cNvSpPr txBox="1"/>
          <p:nvPr>
            <p:ph type="title"/>
          </p:nvPr>
        </p:nvSpPr>
        <p:spPr>
          <a:xfrm>
            <a:off x="628650" y="613144"/>
            <a:ext cx="7886700" cy="9942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no" sz="4100">
                <a:solidFill>
                  <a:srgbClr val="FDFBEE"/>
                </a:solidFill>
                <a:latin typeface="Instrument Serif"/>
                <a:ea typeface="Instrument Serif"/>
                <a:cs typeface="Instrument Serif"/>
                <a:sym typeface="Instrument Serif"/>
              </a:rPr>
              <a:t>HVA NÅ? </a:t>
            </a:r>
            <a:endParaRPr sz="4100">
              <a:solidFill>
                <a:srgbClr val="FDFBEE"/>
              </a:solidFill>
              <a:latin typeface="Instrument Serif"/>
              <a:ea typeface="Instrument Serif"/>
              <a:cs typeface="Instrument Serif"/>
              <a:sym typeface="Instrument Serif"/>
            </a:endParaRPr>
          </a:p>
        </p:txBody>
      </p:sp>
      <p:sp>
        <p:nvSpPr>
          <p:cNvPr id="221" name="Google Shape;221;p37"/>
          <p:cNvSpPr txBox="1"/>
          <p:nvPr/>
        </p:nvSpPr>
        <p:spPr>
          <a:xfrm>
            <a:off x="628650" y="3720525"/>
            <a:ext cx="7954800" cy="994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Clr>
                <a:schemeClr val="dk1"/>
              </a:buClr>
              <a:buSzPts val="1100"/>
              <a:buFont typeface="Arial"/>
              <a:buNone/>
            </a:pPr>
            <a:r>
              <a:rPr lang="no" sz="2100">
                <a:solidFill>
                  <a:srgbClr val="FDFBEE"/>
                </a:solidFill>
                <a:latin typeface="Instrument Sans"/>
                <a:ea typeface="Instrument Sans"/>
                <a:cs typeface="Instrument Sans"/>
                <a:sym typeface="Instrument Sans"/>
              </a:rPr>
              <a:t>Viktigst av alt:</a:t>
            </a:r>
            <a:r>
              <a:rPr b="1" lang="no" sz="2100">
                <a:solidFill>
                  <a:srgbClr val="FDFBEE"/>
                </a:solidFill>
                <a:latin typeface="Instrument Sans"/>
                <a:ea typeface="Instrument Sans"/>
                <a:cs typeface="Instrument Sans"/>
                <a:sym typeface="Instrument Sans"/>
              </a:rPr>
              <a:t> </a:t>
            </a:r>
            <a:r>
              <a:rPr b="1" lang="no" sz="2100">
                <a:solidFill>
                  <a:srgbClr val="F9ED98"/>
                </a:solidFill>
                <a:latin typeface="Instrument Sans"/>
                <a:ea typeface="Instrument Sans"/>
                <a:cs typeface="Instrument Sans"/>
                <a:sym typeface="Instrument Sans"/>
              </a:rPr>
              <a:t>Støtt opp om elevenes engasjement!</a:t>
            </a:r>
            <a:endParaRPr sz="1800">
              <a:solidFill>
                <a:schemeClr val="dk1"/>
              </a:solidFill>
              <a:latin typeface="Calibri"/>
              <a:ea typeface="Calibri"/>
              <a:cs typeface="Calibri"/>
              <a:sym typeface="Calibri"/>
            </a:endParaRPr>
          </a:p>
        </p:txBody>
      </p:sp>
      <p:pic>
        <p:nvPicPr>
          <p:cNvPr id="222" name="Google Shape;222;p37"/>
          <p:cNvPicPr preferRelativeResize="0"/>
          <p:nvPr/>
        </p:nvPicPr>
        <p:blipFill>
          <a:blip r:embed="rId3">
            <a:alphaModFix/>
          </a:blip>
          <a:stretch>
            <a:fillRect/>
          </a:stretch>
        </p:blipFill>
        <p:spPr>
          <a:xfrm>
            <a:off x="7750975" y="4323475"/>
            <a:ext cx="1170775" cy="658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8"/>
          <p:cNvPicPr preferRelativeResize="0"/>
          <p:nvPr/>
        </p:nvPicPr>
        <p:blipFill>
          <a:blip r:embed="rId3">
            <a:alphaModFix/>
          </a:blip>
          <a:stretch>
            <a:fillRect/>
          </a:stretch>
        </p:blipFill>
        <p:spPr>
          <a:xfrm>
            <a:off x="551050" y="826162"/>
            <a:ext cx="8041889" cy="3124376"/>
          </a:xfrm>
          <a:prstGeom prst="rect">
            <a:avLst/>
          </a:prstGeom>
          <a:noFill/>
          <a:ln>
            <a:noFill/>
          </a:ln>
        </p:spPr>
      </p:pic>
      <p:sp>
        <p:nvSpPr>
          <p:cNvPr id="228" name="Google Shape;228;p38"/>
          <p:cNvSpPr txBox="1"/>
          <p:nvPr>
            <p:ph type="title"/>
          </p:nvPr>
        </p:nvSpPr>
        <p:spPr>
          <a:xfrm>
            <a:off x="311700" y="280825"/>
            <a:ext cx="8520600" cy="841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no" sz="4300">
                <a:solidFill>
                  <a:srgbClr val="00584B"/>
                </a:solidFill>
                <a:latin typeface="Instrument Serif"/>
                <a:ea typeface="Instrument Serif"/>
                <a:cs typeface="Instrument Serif"/>
                <a:sym typeface="Instrument Serif"/>
              </a:rPr>
              <a:t>OD-DAGEN:</a:t>
            </a:r>
            <a:r>
              <a:rPr b="1" lang="no" sz="4300">
                <a:solidFill>
                  <a:srgbClr val="00584B"/>
                </a:solidFill>
                <a:latin typeface="Instrument Serif"/>
                <a:ea typeface="Instrument Serif"/>
                <a:cs typeface="Instrument Serif"/>
                <a:sym typeface="Instrument Serif"/>
              </a:rPr>
              <a:t> </a:t>
            </a:r>
            <a:r>
              <a:rPr i="1" lang="no" sz="4300">
                <a:solidFill>
                  <a:srgbClr val="00584B"/>
                </a:solidFill>
                <a:latin typeface="Instrument Serif"/>
                <a:ea typeface="Instrument Serif"/>
                <a:cs typeface="Instrument Serif"/>
                <a:sym typeface="Instrument Serif"/>
              </a:rPr>
              <a:t>31</a:t>
            </a:r>
            <a:r>
              <a:rPr i="1" lang="no" sz="4300">
                <a:solidFill>
                  <a:srgbClr val="00584B"/>
                </a:solidFill>
                <a:latin typeface="Instrument Serif"/>
                <a:ea typeface="Instrument Serif"/>
                <a:cs typeface="Instrument Serif"/>
                <a:sym typeface="Instrument Serif"/>
              </a:rPr>
              <a:t>. oktober</a:t>
            </a:r>
            <a:r>
              <a:rPr lang="no" sz="4300">
                <a:solidFill>
                  <a:srgbClr val="00584B"/>
                </a:solidFill>
                <a:latin typeface="Instrument Serif"/>
                <a:ea typeface="Instrument Serif"/>
                <a:cs typeface="Instrument Serif"/>
                <a:sym typeface="Instrument Serif"/>
              </a:rPr>
              <a:t> </a:t>
            </a:r>
            <a:endParaRPr sz="4300">
              <a:solidFill>
                <a:srgbClr val="00584B"/>
              </a:solidFill>
              <a:latin typeface="Instrument Serif"/>
              <a:ea typeface="Instrument Serif"/>
              <a:cs typeface="Instrument Serif"/>
              <a:sym typeface="Instrument Serif"/>
            </a:endParaRPr>
          </a:p>
        </p:txBody>
      </p:sp>
      <p:sp>
        <p:nvSpPr>
          <p:cNvPr id="229" name="Google Shape;229;p38"/>
          <p:cNvSpPr txBox="1"/>
          <p:nvPr>
            <p:ph type="title"/>
          </p:nvPr>
        </p:nvSpPr>
        <p:spPr>
          <a:xfrm>
            <a:off x="0" y="4061000"/>
            <a:ext cx="9295800" cy="841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no" sz="4300">
                <a:solidFill>
                  <a:srgbClr val="00584B"/>
                </a:solidFill>
                <a:latin typeface="Instrument Serif"/>
                <a:ea typeface="Instrument Serif"/>
                <a:cs typeface="Instrument Serif"/>
                <a:sym typeface="Instrument Serif"/>
              </a:rPr>
              <a:t>INTERNASJONAL UKE:</a:t>
            </a:r>
            <a:r>
              <a:rPr b="1" lang="no" sz="4300">
                <a:solidFill>
                  <a:srgbClr val="00584B"/>
                </a:solidFill>
                <a:latin typeface="Instrument Serif"/>
                <a:ea typeface="Instrument Serif"/>
                <a:cs typeface="Instrument Serif"/>
                <a:sym typeface="Instrument Serif"/>
              </a:rPr>
              <a:t> </a:t>
            </a:r>
            <a:r>
              <a:rPr i="1" lang="no" sz="4300">
                <a:solidFill>
                  <a:srgbClr val="00584B"/>
                </a:solidFill>
                <a:latin typeface="Instrument Serif"/>
                <a:ea typeface="Instrument Serif"/>
                <a:cs typeface="Instrument Serif"/>
                <a:sym typeface="Instrument Serif"/>
              </a:rPr>
              <a:t>14.-25. oktober</a:t>
            </a:r>
            <a:endParaRPr i="1" sz="4300">
              <a:solidFill>
                <a:srgbClr val="00584B"/>
              </a:solidFill>
              <a:latin typeface="Instrument Serif"/>
              <a:ea typeface="Instrument Serif"/>
              <a:cs typeface="Instrument Serif"/>
              <a:sym typeface="Instrument Serif"/>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84B"/>
        </a:solidFill>
      </p:bgPr>
    </p:bg>
    <p:spTree>
      <p:nvGrpSpPr>
        <p:cNvPr id="143" name="Shape 143"/>
        <p:cNvGrpSpPr/>
        <p:nvPr/>
      </p:nvGrpSpPr>
      <p:grpSpPr>
        <a:xfrm>
          <a:off x="0" y="0"/>
          <a:ext cx="0" cy="0"/>
          <a:chOff x="0" y="0"/>
          <a:chExt cx="0" cy="0"/>
        </a:xfrm>
      </p:grpSpPr>
      <p:sp>
        <p:nvSpPr>
          <p:cNvPr id="144" name="Google Shape;144;p28"/>
          <p:cNvSpPr txBox="1"/>
          <p:nvPr>
            <p:ph idx="1" type="body"/>
          </p:nvPr>
        </p:nvSpPr>
        <p:spPr>
          <a:xfrm>
            <a:off x="1355250" y="1759800"/>
            <a:ext cx="6433500" cy="1623900"/>
          </a:xfrm>
          <a:prstGeom prst="rect">
            <a:avLst/>
          </a:prstGeom>
          <a:noFill/>
        </p:spPr>
        <p:txBody>
          <a:bodyPr anchorCtr="0" anchor="ctr" bIns="68575" lIns="68575" spcFirstLastPara="1" rIns="68575" wrap="square" tIns="68575">
            <a:noAutofit/>
          </a:bodyPr>
          <a:lstStyle/>
          <a:p>
            <a:pPr indent="0" lvl="0" marL="0" rtl="0" algn="l">
              <a:spcBef>
                <a:spcPts val="800"/>
              </a:spcBef>
              <a:spcAft>
                <a:spcPts val="0"/>
              </a:spcAft>
              <a:buNone/>
            </a:pPr>
            <a:r>
              <a:rPr lang="no" sz="6000">
                <a:solidFill>
                  <a:srgbClr val="FDFBEE"/>
                </a:solidFill>
                <a:latin typeface="Instrument Serif"/>
                <a:ea typeface="Instrument Serif"/>
                <a:cs typeface="Instrument Serif"/>
                <a:sym typeface="Instrument Serif"/>
              </a:rPr>
              <a:t>OPERASJON DAGSVERK</a:t>
            </a:r>
            <a:endParaRPr sz="6000">
              <a:solidFill>
                <a:srgbClr val="FDFBEE"/>
              </a:solidFill>
              <a:latin typeface="Instrument Serif"/>
              <a:ea typeface="Instrument Serif"/>
              <a:cs typeface="Instrument Serif"/>
              <a:sym typeface="Instrument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9"/>
          <p:cNvSpPr txBox="1"/>
          <p:nvPr>
            <p:ph idx="1" type="body"/>
          </p:nvPr>
        </p:nvSpPr>
        <p:spPr>
          <a:xfrm>
            <a:off x="554075" y="1474300"/>
            <a:ext cx="4278000" cy="2677200"/>
          </a:xfrm>
          <a:prstGeom prst="rect">
            <a:avLst/>
          </a:prstGeom>
          <a:noFill/>
        </p:spPr>
        <p:txBody>
          <a:bodyPr anchorCtr="0" anchor="t" bIns="68575" lIns="68575" spcFirstLastPara="1" rIns="68575" wrap="square" tIns="68575">
            <a:noAutofit/>
          </a:bodyPr>
          <a:lstStyle/>
          <a:p>
            <a:pPr indent="-349250" lvl="0" marL="457200" rtl="0" algn="l">
              <a:lnSpc>
                <a:spcPct val="130000"/>
              </a:lnSpc>
              <a:spcBef>
                <a:spcPts val="800"/>
              </a:spcBef>
              <a:spcAft>
                <a:spcPts val="0"/>
              </a:spcAft>
              <a:buClr>
                <a:srgbClr val="00584B"/>
              </a:buClr>
              <a:buSzPts val="1900"/>
              <a:buFont typeface="Instrument Sans"/>
              <a:buChar char="●"/>
            </a:pPr>
            <a:r>
              <a:rPr lang="no" sz="1900">
                <a:solidFill>
                  <a:srgbClr val="00584B"/>
                </a:solidFill>
                <a:latin typeface="Instrument Sans"/>
                <a:ea typeface="Instrument Sans"/>
                <a:cs typeface="Instrument Sans"/>
                <a:sym typeface="Instrument Sans"/>
              </a:rPr>
              <a:t>Solidaritetsaksjon siden 1964</a:t>
            </a:r>
            <a:endParaRPr sz="1900">
              <a:solidFill>
                <a:srgbClr val="00584B"/>
              </a:solidFill>
              <a:latin typeface="Instrument Sans"/>
              <a:ea typeface="Instrument Sans"/>
              <a:cs typeface="Instrument Sans"/>
              <a:sym typeface="Instrument Sans"/>
            </a:endParaRPr>
          </a:p>
          <a:p>
            <a:pPr indent="-349250" lvl="0" marL="457200" rtl="0" algn="l">
              <a:lnSpc>
                <a:spcPct val="130000"/>
              </a:lnSpc>
              <a:spcBef>
                <a:spcPts val="0"/>
              </a:spcBef>
              <a:spcAft>
                <a:spcPts val="0"/>
              </a:spcAft>
              <a:buClr>
                <a:srgbClr val="00584B"/>
              </a:buClr>
              <a:buSzPts val="1900"/>
              <a:buFont typeface="Instrument Sans"/>
              <a:buChar char="●"/>
            </a:pPr>
            <a:r>
              <a:rPr lang="no" sz="1900">
                <a:solidFill>
                  <a:srgbClr val="00584B"/>
                </a:solidFill>
                <a:latin typeface="Instrument Sans"/>
                <a:ea typeface="Instrument Sans"/>
                <a:cs typeface="Instrument Sans"/>
                <a:sym typeface="Instrument Sans"/>
              </a:rPr>
              <a:t>Gir ungdom kunnskap om globale problemstillinger og handlingsalternativ</a:t>
            </a:r>
            <a:endParaRPr sz="1900">
              <a:solidFill>
                <a:srgbClr val="00584B"/>
              </a:solidFill>
              <a:latin typeface="Instrument Sans"/>
              <a:ea typeface="Instrument Sans"/>
              <a:cs typeface="Instrument Sans"/>
              <a:sym typeface="Instrument Sans"/>
            </a:endParaRPr>
          </a:p>
          <a:p>
            <a:pPr indent="-349250" lvl="0" marL="457200" rtl="0" algn="l">
              <a:lnSpc>
                <a:spcPct val="130000"/>
              </a:lnSpc>
              <a:spcBef>
                <a:spcPts val="0"/>
              </a:spcBef>
              <a:spcAft>
                <a:spcPts val="0"/>
              </a:spcAft>
              <a:buClr>
                <a:srgbClr val="00584B"/>
              </a:buClr>
              <a:buSzPts val="1900"/>
              <a:buFont typeface="Instrument Sans"/>
              <a:buChar char="●"/>
            </a:pPr>
            <a:r>
              <a:rPr lang="no" sz="1900">
                <a:solidFill>
                  <a:srgbClr val="00584B"/>
                </a:solidFill>
                <a:latin typeface="Instrument Sans"/>
                <a:ea typeface="Instrument Sans"/>
                <a:cs typeface="Instrument Sans"/>
                <a:sym typeface="Instrument Sans"/>
              </a:rPr>
              <a:t>Internasjonal Uke og OD-dagen</a:t>
            </a:r>
            <a:endParaRPr sz="1900">
              <a:solidFill>
                <a:srgbClr val="00584B"/>
              </a:solidFill>
              <a:latin typeface="Instrument Sans"/>
              <a:ea typeface="Instrument Sans"/>
              <a:cs typeface="Instrument Sans"/>
              <a:sym typeface="Instrument Sans"/>
            </a:endParaRPr>
          </a:p>
        </p:txBody>
      </p:sp>
      <p:sp>
        <p:nvSpPr>
          <p:cNvPr id="150" name="Google Shape;150;p29"/>
          <p:cNvSpPr txBox="1"/>
          <p:nvPr>
            <p:ph type="title"/>
          </p:nvPr>
        </p:nvSpPr>
        <p:spPr>
          <a:xfrm>
            <a:off x="446925" y="597594"/>
            <a:ext cx="7886700" cy="994200"/>
          </a:xfrm>
          <a:prstGeom prst="rect">
            <a:avLst/>
          </a:prstGeom>
          <a:noFill/>
        </p:spPr>
        <p:txBody>
          <a:bodyPr anchorCtr="0" anchor="ctr" bIns="68575" lIns="68575" spcFirstLastPara="1" rIns="68575" wrap="square" tIns="68575">
            <a:noAutofit/>
          </a:bodyPr>
          <a:lstStyle/>
          <a:p>
            <a:pPr indent="0" lvl="0" marL="0" rtl="0" algn="l">
              <a:spcBef>
                <a:spcPts val="0"/>
              </a:spcBef>
              <a:spcAft>
                <a:spcPts val="0"/>
              </a:spcAft>
              <a:buNone/>
            </a:pPr>
            <a:r>
              <a:rPr lang="no" sz="4100">
                <a:solidFill>
                  <a:srgbClr val="00584B"/>
                </a:solidFill>
                <a:latin typeface="Instrument Serif"/>
                <a:ea typeface="Instrument Serif"/>
                <a:cs typeface="Instrument Serif"/>
                <a:sym typeface="Instrument Serif"/>
              </a:rPr>
              <a:t>OPERASJON DAGSVERK</a:t>
            </a:r>
            <a:endParaRPr sz="4100">
              <a:solidFill>
                <a:srgbClr val="00584B"/>
              </a:solidFill>
              <a:latin typeface="Instrument Serif"/>
              <a:ea typeface="Instrument Serif"/>
              <a:cs typeface="Instrument Serif"/>
              <a:sym typeface="Instrument Serif"/>
            </a:endParaRPr>
          </a:p>
        </p:txBody>
      </p:sp>
      <p:pic>
        <p:nvPicPr>
          <p:cNvPr id="151" name="Google Shape;151;p29"/>
          <p:cNvPicPr preferRelativeResize="0"/>
          <p:nvPr/>
        </p:nvPicPr>
        <p:blipFill>
          <a:blip r:embed="rId3">
            <a:alphaModFix/>
          </a:blip>
          <a:stretch>
            <a:fillRect/>
          </a:stretch>
        </p:blipFill>
        <p:spPr>
          <a:xfrm>
            <a:off x="345275" y="4477175"/>
            <a:ext cx="796324" cy="447949"/>
          </a:xfrm>
          <a:prstGeom prst="rect">
            <a:avLst/>
          </a:prstGeom>
          <a:noFill/>
          <a:ln>
            <a:noFill/>
          </a:ln>
        </p:spPr>
      </p:pic>
      <p:pic>
        <p:nvPicPr>
          <p:cNvPr id="152" name="Google Shape;152;p29"/>
          <p:cNvPicPr preferRelativeResize="0"/>
          <p:nvPr/>
        </p:nvPicPr>
        <p:blipFill rotWithShape="1">
          <a:blip r:embed="rId4">
            <a:alphaModFix/>
          </a:blip>
          <a:srcRect b="0" l="23187" r="23187" t="0"/>
          <a:stretch/>
        </p:blipFill>
        <p:spPr>
          <a:xfrm>
            <a:off x="5005775" y="0"/>
            <a:ext cx="4138225"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84B"/>
        </a:solidFill>
      </p:bgPr>
    </p:bg>
    <p:spTree>
      <p:nvGrpSpPr>
        <p:cNvPr id="156" name="Shape 156"/>
        <p:cNvGrpSpPr/>
        <p:nvPr/>
      </p:nvGrpSpPr>
      <p:grpSpPr>
        <a:xfrm>
          <a:off x="0" y="0"/>
          <a:ext cx="0" cy="0"/>
          <a:chOff x="0" y="0"/>
          <a:chExt cx="0" cy="0"/>
        </a:xfrm>
      </p:grpSpPr>
      <p:sp>
        <p:nvSpPr>
          <p:cNvPr id="157" name="Google Shape;157;p30"/>
          <p:cNvSpPr txBox="1"/>
          <p:nvPr>
            <p:ph type="title"/>
          </p:nvPr>
        </p:nvSpPr>
        <p:spPr>
          <a:xfrm>
            <a:off x="4209350" y="784719"/>
            <a:ext cx="7886700" cy="9942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no" sz="4100">
                <a:solidFill>
                  <a:srgbClr val="FDFBEE"/>
                </a:solidFill>
                <a:latin typeface="Instrument Serif"/>
                <a:ea typeface="Instrument Serif"/>
                <a:cs typeface="Instrument Serif"/>
                <a:sym typeface="Instrument Serif"/>
              </a:rPr>
              <a:t>UNGDOM I ALLE LEDD</a:t>
            </a:r>
            <a:endParaRPr sz="4100">
              <a:solidFill>
                <a:srgbClr val="FDFBEE"/>
              </a:solidFill>
              <a:latin typeface="Instrument Serif"/>
              <a:ea typeface="Instrument Serif"/>
              <a:cs typeface="Instrument Serif"/>
              <a:sym typeface="Instrument Serif"/>
            </a:endParaRPr>
          </a:p>
        </p:txBody>
      </p:sp>
      <p:sp>
        <p:nvSpPr>
          <p:cNvPr id="158" name="Google Shape;158;p30"/>
          <p:cNvSpPr txBox="1"/>
          <p:nvPr>
            <p:ph idx="1" type="body"/>
          </p:nvPr>
        </p:nvSpPr>
        <p:spPr>
          <a:xfrm>
            <a:off x="4209350" y="1778923"/>
            <a:ext cx="7886700" cy="2265000"/>
          </a:xfrm>
          <a:prstGeom prst="rect">
            <a:avLst/>
          </a:prstGeom>
        </p:spPr>
        <p:txBody>
          <a:bodyPr anchorCtr="0" anchor="t" bIns="68575" lIns="68575" spcFirstLastPara="1" rIns="68575" wrap="square" tIns="68575">
            <a:noAutofit/>
          </a:bodyPr>
          <a:lstStyle/>
          <a:p>
            <a:pPr indent="0" lvl="0" marL="0" rtl="0" algn="l">
              <a:lnSpc>
                <a:spcPct val="150000"/>
              </a:lnSpc>
              <a:spcBef>
                <a:spcPts val="800"/>
              </a:spcBef>
              <a:spcAft>
                <a:spcPts val="0"/>
              </a:spcAft>
              <a:buNone/>
            </a:pPr>
            <a:r>
              <a:rPr lang="no">
                <a:solidFill>
                  <a:srgbClr val="F9ED98"/>
                </a:solidFill>
                <a:latin typeface="Instrument Sans"/>
                <a:ea typeface="Instrument Sans"/>
                <a:cs typeface="Instrument Sans"/>
                <a:sym typeface="Instrument Sans"/>
              </a:rPr>
              <a:t>Av</a:t>
            </a:r>
            <a:r>
              <a:rPr lang="no">
                <a:latin typeface="Instrument Sans"/>
                <a:ea typeface="Instrument Sans"/>
                <a:cs typeface="Instrument Sans"/>
                <a:sym typeface="Instrument Sans"/>
              </a:rPr>
              <a:t> </a:t>
            </a:r>
            <a:r>
              <a:rPr lang="no">
                <a:solidFill>
                  <a:srgbClr val="FDFBEE"/>
                </a:solidFill>
                <a:latin typeface="Instrument Sans"/>
                <a:ea typeface="Instrument Sans"/>
                <a:cs typeface="Instrument Sans"/>
                <a:sym typeface="Instrument Sans"/>
              </a:rPr>
              <a:t>3000 frivillige</a:t>
            </a:r>
            <a:endParaRPr>
              <a:solidFill>
                <a:srgbClr val="FDFBEE"/>
              </a:solidFill>
              <a:latin typeface="Instrument Sans"/>
              <a:ea typeface="Instrument Sans"/>
              <a:cs typeface="Instrument Sans"/>
              <a:sym typeface="Instrument Sans"/>
            </a:endParaRPr>
          </a:p>
          <a:p>
            <a:pPr indent="0" lvl="0" marL="0" rtl="0" algn="l">
              <a:lnSpc>
                <a:spcPct val="150000"/>
              </a:lnSpc>
              <a:spcBef>
                <a:spcPts val="800"/>
              </a:spcBef>
              <a:spcAft>
                <a:spcPts val="0"/>
              </a:spcAft>
              <a:buNone/>
            </a:pPr>
            <a:r>
              <a:rPr lang="no">
                <a:solidFill>
                  <a:srgbClr val="F9ED98"/>
                </a:solidFill>
                <a:latin typeface="Instrument Sans"/>
                <a:ea typeface="Instrument Sans"/>
                <a:cs typeface="Instrument Sans"/>
                <a:sym typeface="Instrument Sans"/>
              </a:rPr>
              <a:t>Med</a:t>
            </a:r>
            <a:r>
              <a:rPr lang="no">
                <a:latin typeface="Instrument Sans"/>
                <a:ea typeface="Instrument Sans"/>
                <a:cs typeface="Instrument Sans"/>
                <a:sym typeface="Instrument Sans"/>
              </a:rPr>
              <a:t> </a:t>
            </a:r>
            <a:r>
              <a:rPr lang="no">
                <a:solidFill>
                  <a:srgbClr val="FDFBEE"/>
                </a:solidFill>
                <a:latin typeface="Instrument Sans"/>
                <a:ea typeface="Instrument Sans"/>
                <a:cs typeface="Instrument Sans"/>
                <a:sym typeface="Instrument Sans"/>
              </a:rPr>
              <a:t>100 000 elever</a:t>
            </a:r>
            <a:endParaRPr>
              <a:solidFill>
                <a:srgbClr val="FDFBEE"/>
              </a:solidFill>
              <a:latin typeface="Instrument Sans"/>
              <a:ea typeface="Instrument Sans"/>
              <a:cs typeface="Instrument Sans"/>
              <a:sym typeface="Instrument Sans"/>
            </a:endParaRPr>
          </a:p>
          <a:p>
            <a:pPr indent="0" lvl="0" marL="0" rtl="0" algn="l">
              <a:lnSpc>
                <a:spcPct val="150000"/>
              </a:lnSpc>
              <a:spcBef>
                <a:spcPts val="800"/>
              </a:spcBef>
              <a:spcAft>
                <a:spcPts val="0"/>
              </a:spcAft>
              <a:buNone/>
            </a:pPr>
            <a:r>
              <a:rPr lang="no">
                <a:solidFill>
                  <a:srgbClr val="F9ED98"/>
                </a:solidFill>
                <a:latin typeface="Instrument Sans"/>
                <a:ea typeface="Instrument Sans"/>
                <a:cs typeface="Instrument Sans"/>
                <a:sym typeface="Instrument Sans"/>
              </a:rPr>
              <a:t>For</a:t>
            </a:r>
            <a:r>
              <a:rPr lang="no">
                <a:latin typeface="Instrument Sans"/>
                <a:ea typeface="Instrument Sans"/>
                <a:cs typeface="Instrument Sans"/>
                <a:sym typeface="Instrument Sans"/>
              </a:rPr>
              <a:t> </a:t>
            </a:r>
            <a:r>
              <a:rPr lang="no">
                <a:solidFill>
                  <a:srgbClr val="FDFBEE"/>
                </a:solidFill>
                <a:latin typeface="Instrument Sans"/>
                <a:ea typeface="Instrument Sans"/>
                <a:cs typeface="Instrument Sans"/>
                <a:sym typeface="Instrument Sans"/>
              </a:rPr>
              <a:t>ungdom i prosjektlandet</a:t>
            </a:r>
            <a:endParaRPr>
              <a:solidFill>
                <a:srgbClr val="FDFBEE"/>
              </a:solidFill>
              <a:latin typeface="Instrument Sans"/>
              <a:ea typeface="Instrument Sans"/>
              <a:cs typeface="Instrument Sans"/>
              <a:sym typeface="Instrument Sans"/>
            </a:endParaRPr>
          </a:p>
        </p:txBody>
      </p:sp>
      <p:pic>
        <p:nvPicPr>
          <p:cNvPr id="159" name="Google Shape;159;p30"/>
          <p:cNvPicPr preferRelativeResize="0"/>
          <p:nvPr/>
        </p:nvPicPr>
        <p:blipFill rotWithShape="1">
          <a:blip r:embed="rId3">
            <a:alphaModFix/>
          </a:blip>
          <a:srcRect b="0" l="9910" r="39886" t="0"/>
          <a:stretch/>
        </p:blipFill>
        <p:spPr>
          <a:xfrm>
            <a:off x="0" y="0"/>
            <a:ext cx="3874227" cy="5143501"/>
          </a:xfrm>
          <a:prstGeom prst="rect">
            <a:avLst/>
          </a:prstGeom>
          <a:noFill/>
          <a:ln>
            <a:noFill/>
          </a:ln>
        </p:spPr>
      </p:pic>
      <p:pic>
        <p:nvPicPr>
          <p:cNvPr id="160" name="Google Shape;160;p30"/>
          <p:cNvPicPr preferRelativeResize="0"/>
          <p:nvPr/>
        </p:nvPicPr>
        <p:blipFill>
          <a:blip r:embed="rId4">
            <a:alphaModFix/>
          </a:blip>
          <a:stretch>
            <a:fillRect/>
          </a:stretch>
        </p:blipFill>
        <p:spPr>
          <a:xfrm>
            <a:off x="7750975" y="4323475"/>
            <a:ext cx="1170775" cy="658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1"/>
          <p:cNvSpPr txBox="1"/>
          <p:nvPr>
            <p:ph idx="1" type="body"/>
          </p:nvPr>
        </p:nvSpPr>
        <p:spPr>
          <a:xfrm>
            <a:off x="645475" y="1799963"/>
            <a:ext cx="4278000" cy="2677200"/>
          </a:xfrm>
          <a:prstGeom prst="rect">
            <a:avLst/>
          </a:prstGeom>
          <a:noFill/>
        </p:spPr>
        <p:txBody>
          <a:bodyPr anchorCtr="0" anchor="t" bIns="68575" lIns="68575" spcFirstLastPara="1" rIns="68575" wrap="square" tIns="68575">
            <a:noAutofit/>
          </a:bodyPr>
          <a:lstStyle/>
          <a:p>
            <a:pPr indent="-342900" lvl="0" marL="457200" rtl="0" algn="l">
              <a:lnSpc>
                <a:spcPct val="115000"/>
              </a:lnSpc>
              <a:spcBef>
                <a:spcPts val="800"/>
              </a:spcBef>
              <a:spcAft>
                <a:spcPts val="0"/>
              </a:spcAft>
              <a:buClr>
                <a:srgbClr val="00584B"/>
              </a:buClr>
              <a:buSzPts val="1800"/>
              <a:buFont typeface="Instrument Sans"/>
              <a:buChar char="●"/>
            </a:pPr>
            <a:r>
              <a:rPr lang="no" sz="1800">
                <a:solidFill>
                  <a:srgbClr val="00584B"/>
                </a:solidFill>
                <a:latin typeface="Instrument Sans"/>
                <a:ea typeface="Instrument Sans"/>
                <a:cs typeface="Instrument Sans"/>
                <a:sym typeface="Instrument Sans"/>
              </a:rPr>
              <a:t>Klimaendringene påvirker </a:t>
            </a:r>
            <a:r>
              <a:rPr lang="no" sz="1800">
                <a:solidFill>
                  <a:srgbClr val="00584B"/>
                </a:solidFill>
                <a:latin typeface="Instrument Sans"/>
                <a:ea typeface="Instrument Sans"/>
                <a:cs typeface="Instrument Sans"/>
                <a:sym typeface="Instrument Sans"/>
              </a:rPr>
              <a:t>matproduksjonen</a:t>
            </a:r>
            <a:endParaRPr sz="1800">
              <a:solidFill>
                <a:srgbClr val="00584B"/>
              </a:solidFill>
              <a:latin typeface="Instrument Sans"/>
              <a:ea typeface="Instrument Sans"/>
              <a:cs typeface="Instrument Sans"/>
              <a:sym typeface="Instrument Sans"/>
            </a:endParaRPr>
          </a:p>
          <a:p>
            <a:pPr indent="-342900" lvl="0" marL="457200" rtl="0" algn="l">
              <a:lnSpc>
                <a:spcPct val="115000"/>
              </a:lnSpc>
              <a:spcBef>
                <a:spcPts val="0"/>
              </a:spcBef>
              <a:spcAft>
                <a:spcPts val="0"/>
              </a:spcAft>
              <a:buClr>
                <a:srgbClr val="00584B"/>
              </a:buClr>
              <a:buSzPts val="1800"/>
              <a:buFont typeface="Instrument Sans"/>
              <a:buChar char="●"/>
            </a:pPr>
            <a:r>
              <a:rPr lang="no" sz="1800">
                <a:solidFill>
                  <a:srgbClr val="00584B"/>
                </a:solidFill>
                <a:latin typeface="Instrument Sans"/>
                <a:ea typeface="Instrument Sans"/>
                <a:cs typeface="Instrument Sans"/>
                <a:sym typeface="Instrument Sans"/>
              </a:rPr>
              <a:t>Fattigdom</a:t>
            </a:r>
            <a:endParaRPr sz="1800">
              <a:solidFill>
                <a:srgbClr val="00584B"/>
              </a:solidFill>
              <a:latin typeface="Instrument Sans"/>
              <a:ea typeface="Instrument Sans"/>
              <a:cs typeface="Instrument Sans"/>
              <a:sym typeface="Instrument Sans"/>
            </a:endParaRPr>
          </a:p>
          <a:p>
            <a:pPr indent="-342900" lvl="0" marL="457200" rtl="0" algn="l">
              <a:lnSpc>
                <a:spcPct val="115000"/>
              </a:lnSpc>
              <a:spcBef>
                <a:spcPts val="0"/>
              </a:spcBef>
              <a:spcAft>
                <a:spcPts val="0"/>
              </a:spcAft>
              <a:buClr>
                <a:srgbClr val="00584B"/>
              </a:buClr>
              <a:buSzPts val="1800"/>
              <a:buFont typeface="Instrument Sans"/>
              <a:buChar char="●"/>
            </a:pPr>
            <a:r>
              <a:rPr lang="no" sz="1800">
                <a:solidFill>
                  <a:srgbClr val="00584B"/>
                </a:solidFill>
                <a:latin typeface="Instrument Sans"/>
                <a:ea typeface="Instrument Sans"/>
                <a:cs typeface="Instrument Sans"/>
                <a:sym typeface="Instrument Sans"/>
              </a:rPr>
              <a:t>Urfolksrettigheter under press</a:t>
            </a:r>
            <a:endParaRPr sz="1800">
              <a:solidFill>
                <a:srgbClr val="00584B"/>
              </a:solidFill>
              <a:latin typeface="Instrument Sans"/>
              <a:ea typeface="Instrument Sans"/>
              <a:cs typeface="Instrument Sans"/>
              <a:sym typeface="Instrument Sans"/>
            </a:endParaRPr>
          </a:p>
        </p:txBody>
      </p:sp>
      <p:sp>
        <p:nvSpPr>
          <p:cNvPr descr="OD_White_RGB.png" id="166" name="Google Shape;166;p31"/>
          <p:cNvSpPr/>
          <p:nvPr/>
        </p:nvSpPr>
        <p:spPr>
          <a:xfrm>
            <a:off x="116681" y="-108347"/>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7" name="Google Shape;167;p31"/>
          <p:cNvSpPr txBox="1"/>
          <p:nvPr>
            <p:ph type="title"/>
          </p:nvPr>
        </p:nvSpPr>
        <p:spPr>
          <a:xfrm>
            <a:off x="645475" y="601950"/>
            <a:ext cx="4278000" cy="994200"/>
          </a:xfrm>
          <a:prstGeom prst="rect">
            <a:avLst/>
          </a:prstGeom>
          <a:noFill/>
        </p:spPr>
        <p:txBody>
          <a:bodyPr anchorCtr="0" anchor="ctr" bIns="68575" lIns="68575" spcFirstLastPara="1" rIns="68575" wrap="square" tIns="68575">
            <a:noAutofit/>
          </a:bodyPr>
          <a:lstStyle/>
          <a:p>
            <a:pPr indent="0" lvl="0" marL="0" rtl="0" algn="l">
              <a:lnSpc>
                <a:spcPct val="100000"/>
              </a:lnSpc>
              <a:spcBef>
                <a:spcPts val="0"/>
              </a:spcBef>
              <a:spcAft>
                <a:spcPts val="0"/>
              </a:spcAft>
              <a:buNone/>
            </a:pPr>
            <a:r>
              <a:rPr lang="no" sz="4300">
                <a:solidFill>
                  <a:srgbClr val="00584B"/>
                </a:solidFill>
                <a:latin typeface="Instrument Serif"/>
                <a:ea typeface="Instrument Serif"/>
                <a:cs typeface="Instrument Serif"/>
                <a:sym typeface="Instrument Serif"/>
              </a:rPr>
              <a:t>U</a:t>
            </a:r>
            <a:r>
              <a:rPr lang="no" sz="4300">
                <a:solidFill>
                  <a:srgbClr val="00584B"/>
                </a:solidFill>
                <a:latin typeface="Instrument Serif"/>
                <a:ea typeface="Instrument Serif"/>
                <a:cs typeface="Instrument Serif"/>
                <a:sym typeface="Instrument Serif"/>
              </a:rPr>
              <a:t>TFORDRINGENE</a:t>
            </a:r>
            <a:endParaRPr i="1" sz="4300">
              <a:solidFill>
                <a:srgbClr val="00584B"/>
              </a:solidFill>
              <a:latin typeface="Instrument Serif"/>
              <a:ea typeface="Instrument Serif"/>
              <a:cs typeface="Instrument Serif"/>
              <a:sym typeface="Instrument Serif"/>
            </a:endParaRPr>
          </a:p>
        </p:txBody>
      </p:sp>
      <p:pic>
        <p:nvPicPr>
          <p:cNvPr id="168" name="Google Shape;168;p31"/>
          <p:cNvPicPr preferRelativeResize="0"/>
          <p:nvPr/>
        </p:nvPicPr>
        <p:blipFill>
          <a:blip r:embed="rId3">
            <a:alphaModFix/>
          </a:blip>
          <a:stretch>
            <a:fillRect/>
          </a:stretch>
        </p:blipFill>
        <p:spPr>
          <a:xfrm>
            <a:off x="345275" y="4477175"/>
            <a:ext cx="796324" cy="447949"/>
          </a:xfrm>
          <a:prstGeom prst="rect">
            <a:avLst/>
          </a:prstGeom>
          <a:noFill/>
          <a:ln>
            <a:noFill/>
          </a:ln>
        </p:spPr>
      </p:pic>
      <p:pic>
        <p:nvPicPr>
          <p:cNvPr id="169" name="Google Shape;169;p31"/>
          <p:cNvPicPr preferRelativeResize="0"/>
          <p:nvPr/>
        </p:nvPicPr>
        <p:blipFill rotWithShape="1">
          <a:blip r:embed="rId4">
            <a:alphaModFix/>
          </a:blip>
          <a:srcRect b="0" l="23166" r="23171" t="0"/>
          <a:stretch/>
        </p:blipFill>
        <p:spPr>
          <a:xfrm>
            <a:off x="5005775" y="0"/>
            <a:ext cx="4138225"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2"/>
          <p:cNvSpPr txBox="1"/>
          <p:nvPr>
            <p:ph idx="1" type="body"/>
          </p:nvPr>
        </p:nvSpPr>
        <p:spPr>
          <a:xfrm>
            <a:off x="645475" y="1799963"/>
            <a:ext cx="4278000" cy="2677200"/>
          </a:xfrm>
          <a:prstGeom prst="rect">
            <a:avLst/>
          </a:prstGeom>
          <a:noFill/>
        </p:spPr>
        <p:txBody>
          <a:bodyPr anchorCtr="0" anchor="t" bIns="68575" lIns="68575" spcFirstLastPara="1" rIns="68575" wrap="square" tIns="68575">
            <a:noAutofit/>
          </a:bodyPr>
          <a:lstStyle/>
          <a:p>
            <a:pPr indent="-342900" lvl="0" marL="457200" rtl="0" algn="l">
              <a:lnSpc>
                <a:spcPct val="200000"/>
              </a:lnSpc>
              <a:spcBef>
                <a:spcPts val="800"/>
              </a:spcBef>
              <a:spcAft>
                <a:spcPts val="0"/>
              </a:spcAft>
              <a:buClr>
                <a:srgbClr val="00584B"/>
              </a:buClr>
              <a:buSzPts val="1800"/>
              <a:buFont typeface="Instrument Sans"/>
              <a:buAutoNum type="arabicPeriod"/>
            </a:pPr>
            <a:r>
              <a:rPr lang="no" sz="1800">
                <a:solidFill>
                  <a:srgbClr val="00584B"/>
                </a:solidFill>
                <a:latin typeface="Instrument Sans"/>
                <a:ea typeface="Instrument Sans"/>
                <a:cs typeface="Instrument Sans"/>
                <a:sym typeface="Instrument Sans"/>
              </a:rPr>
              <a:t>Opplæring i klimatilpasset jordbruk</a:t>
            </a:r>
            <a:endParaRPr sz="1800">
              <a:solidFill>
                <a:srgbClr val="00584B"/>
              </a:solidFill>
              <a:latin typeface="Instrument Sans"/>
              <a:ea typeface="Instrument Sans"/>
              <a:cs typeface="Instrument Sans"/>
              <a:sym typeface="Instrument Sans"/>
            </a:endParaRPr>
          </a:p>
          <a:p>
            <a:pPr indent="-342900" lvl="0" marL="457200" rtl="0" algn="l">
              <a:lnSpc>
                <a:spcPct val="200000"/>
              </a:lnSpc>
              <a:spcBef>
                <a:spcPts val="0"/>
              </a:spcBef>
              <a:spcAft>
                <a:spcPts val="0"/>
              </a:spcAft>
              <a:buClr>
                <a:srgbClr val="00584B"/>
              </a:buClr>
              <a:buSzPts val="1800"/>
              <a:buFont typeface="Instrument Sans"/>
              <a:buAutoNum type="arabicPeriod"/>
            </a:pPr>
            <a:r>
              <a:rPr lang="no" sz="1800">
                <a:solidFill>
                  <a:srgbClr val="00584B"/>
                </a:solidFill>
                <a:latin typeface="Instrument Sans"/>
                <a:ea typeface="Instrument Sans"/>
                <a:cs typeface="Instrument Sans"/>
                <a:sym typeface="Instrument Sans"/>
              </a:rPr>
              <a:t>Øke matproduksjon og inntektene</a:t>
            </a:r>
            <a:endParaRPr sz="1800">
              <a:solidFill>
                <a:srgbClr val="00584B"/>
              </a:solidFill>
              <a:latin typeface="Instrument Sans"/>
              <a:ea typeface="Instrument Sans"/>
              <a:cs typeface="Instrument Sans"/>
              <a:sym typeface="Instrument Sans"/>
            </a:endParaRPr>
          </a:p>
          <a:p>
            <a:pPr indent="-342900" lvl="0" marL="457200" rtl="0" algn="l">
              <a:lnSpc>
                <a:spcPct val="200000"/>
              </a:lnSpc>
              <a:spcBef>
                <a:spcPts val="0"/>
              </a:spcBef>
              <a:spcAft>
                <a:spcPts val="0"/>
              </a:spcAft>
              <a:buClr>
                <a:srgbClr val="00584B"/>
              </a:buClr>
              <a:buSzPts val="1800"/>
              <a:buFont typeface="Instrument Sans"/>
              <a:buAutoNum type="arabicPeriod"/>
            </a:pPr>
            <a:r>
              <a:rPr lang="no" sz="1800">
                <a:solidFill>
                  <a:srgbClr val="00584B"/>
                </a:solidFill>
                <a:latin typeface="Instrument Sans"/>
                <a:ea typeface="Instrument Sans"/>
                <a:cs typeface="Instrument Sans"/>
                <a:sym typeface="Instrument Sans"/>
              </a:rPr>
              <a:t>Ungdom skal få stemmen sin hørt</a:t>
            </a:r>
            <a:endParaRPr sz="1800">
              <a:solidFill>
                <a:srgbClr val="00584B"/>
              </a:solidFill>
              <a:latin typeface="Instrument Sans"/>
              <a:ea typeface="Instrument Sans"/>
              <a:cs typeface="Instrument Sans"/>
              <a:sym typeface="Instrument Sans"/>
            </a:endParaRPr>
          </a:p>
          <a:p>
            <a:pPr indent="0" lvl="0" marL="0" rtl="0" algn="l">
              <a:lnSpc>
                <a:spcPct val="130000"/>
              </a:lnSpc>
              <a:spcBef>
                <a:spcPts val="800"/>
              </a:spcBef>
              <a:spcAft>
                <a:spcPts val="0"/>
              </a:spcAft>
              <a:buNone/>
            </a:pPr>
            <a:r>
              <a:rPr lang="no" sz="1600">
                <a:solidFill>
                  <a:srgbClr val="00584B"/>
                </a:solidFill>
                <a:highlight>
                  <a:srgbClr val="F9ED98"/>
                </a:highlight>
                <a:latin typeface="Instrument Sans"/>
                <a:ea typeface="Instrument Sans"/>
                <a:cs typeface="Instrument Sans"/>
                <a:sym typeface="Instrument Sans"/>
              </a:rPr>
              <a:t>Les mer på </a:t>
            </a:r>
            <a:r>
              <a:rPr lang="no" sz="1600" u="sng">
                <a:solidFill>
                  <a:srgbClr val="00584B"/>
                </a:solidFill>
                <a:highlight>
                  <a:srgbClr val="F9ED98"/>
                </a:highlight>
                <a:latin typeface="Instrument Sans"/>
                <a:ea typeface="Instrument Sans"/>
                <a:cs typeface="Instrument Sans"/>
                <a:sym typeface="Instrument Sans"/>
                <a:hlinkClick r:id="rId3">
                  <a:extLst>
                    <a:ext uri="{A12FA001-AC4F-418D-AE19-62706E023703}">
                      <ahyp:hlinkClr val="tx"/>
                    </a:ext>
                  </a:extLst>
                </a:hlinkClick>
              </a:rPr>
              <a:t>od.no/enbitavgangen</a:t>
            </a:r>
            <a:r>
              <a:rPr lang="no" sz="1600">
                <a:solidFill>
                  <a:srgbClr val="00584B"/>
                </a:solidFill>
                <a:highlight>
                  <a:srgbClr val="F9ED98"/>
                </a:highlight>
                <a:latin typeface="Instrument Sans"/>
                <a:ea typeface="Instrument Sans"/>
                <a:cs typeface="Instrument Sans"/>
                <a:sym typeface="Instrument Sans"/>
              </a:rPr>
              <a:t>   </a:t>
            </a:r>
            <a:endParaRPr sz="1600">
              <a:solidFill>
                <a:srgbClr val="00584B"/>
              </a:solidFill>
              <a:highlight>
                <a:srgbClr val="F9ED98"/>
              </a:highlight>
              <a:latin typeface="Instrument Sans"/>
              <a:ea typeface="Instrument Sans"/>
              <a:cs typeface="Instrument Sans"/>
              <a:sym typeface="Instrument Sans"/>
            </a:endParaRPr>
          </a:p>
          <a:p>
            <a:pPr indent="0" lvl="0" marL="0" rtl="0" algn="l">
              <a:spcBef>
                <a:spcPts val="800"/>
              </a:spcBef>
              <a:spcAft>
                <a:spcPts val="0"/>
              </a:spcAft>
              <a:buNone/>
            </a:pPr>
            <a:r>
              <a:t/>
            </a:r>
            <a:endParaRPr>
              <a:solidFill>
                <a:srgbClr val="FF4F4F"/>
              </a:solidFill>
              <a:latin typeface="Helvetica Neue"/>
              <a:ea typeface="Helvetica Neue"/>
              <a:cs typeface="Helvetica Neue"/>
              <a:sym typeface="Helvetica Neue"/>
            </a:endParaRPr>
          </a:p>
        </p:txBody>
      </p:sp>
      <p:sp>
        <p:nvSpPr>
          <p:cNvPr descr="OD_White_RGB.png" id="175" name="Google Shape;175;p32"/>
          <p:cNvSpPr/>
          <p:nvPr/>
        </p:nvSpPr>
        <p:spPr>
          <a:xfrm>
            <a:off x="116681" y="-108347"/>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6" name="Google Shape;176;p32"/>
          <p:cNvSpPr txBox="1"/>
          <p:nvPr>
            <p:ph type="title"/>
          </p:nvPr>
        </p:nvSpPr>
        <p:spPr>
          <a:xfrm>
            <a:off x="645475" y="601950"/>
            <a:ext cx="4278000" cy="994200"/>
          </a:xfrm>
          <a:prstGeom prst="rect">
            <a:avLst/>
          </a:prstGeom>
          <a:noFill/>
        </p:spPr>
        <p:txBody>
          <a:bodyPr anchorCtr="0" anchor="ctr" bIns="68575" lIns="68575" spcFirstLastPara="1" rIns="68575" wrap="square" tIns="68575">
            <a:noAutofit/>
          </a:bodyPr>
          <a:lstStyle/>
          <a:p>
            <a:pPr indent="0" lvl="0" marL="0" rtl="0" algn="l">
              <a:lnSpc>
                <a:spcPct val="100000"/>
              </a:lnSpc>
              <a:spcBef>
                <a:spcPts val="0"/>
              </a:spcBef>
              <a:spcAft>
                <a:spcPts val="0"/>
              </a:spcAft>
              <a:buNone/>
            </a:pPr>
            <a:r>
              <a:rPr lang="no" sz="4100">
                <a:solidFill>
                  <a:srgbClr val="00584B"/>
                </a:solidFill>
                <a:latin typeface="Instrument Serif"/>
                <a:ea typeface="Instrument Serif"/>
                <a:cs typeface="Instrument Serif"/>
                <a:sym typeface="Instrument Serif"/>
              </a:rPr>
              <a:t>DETTE SKAL PROSJEKTET GJØRE</a:t>
            </a:r>
            <a:endParaRPr i="1" sz="4100">
              <a:solidFill>
                <a:srgbClr val="00584B"/>
              </a:solidFill>
              <a:latin typeface="Instrument Serif"/>
              <a:ea typeface="Instrument Serif"/>
              <a:cs typeface="Instrument Serif"/>
              <a:sym typeface="Instrument Serif"/>
            </a:endParaRPr>
          </a:p>
        </p:txBody>
      </p:sp>
      <p:pic>
        <p:nvPicPr>
          <p:cNvPr id="177" name="Google Shape;177;p32"/>
          <p:cNvPicPr preferRelativeResize="0"/>
          <p:nvPr/>
        </p:nvPicPr>
        <p:blipFill>
          <a:blip r:embed="rId4">
            <a:alphaModFix/>
          </a:blip>
          <a:stretch>
            <a:fillRect/>
          </a:stretch>
        </p:blipFill>
        <p:spPr>
          <a:xfrm>
            <a:off x="345275" y="4477175"/>
            <a:ext cx="796324" cy="447949"/>
          </a:xfrm>
          <a:prstGeom prst="rect">
            <a:avLst/>
          </a:prstGeom>
          <a:noFill/>
          <a:ln>
            <a:noFill/>
          </a:ln>
        </p:spPr>
      </p:pic>
      <p:pic>
        <p:nvPicPr>
          <p:cNvPr id="178" name="Google Shape;178;p32"/>
          <p:cNvPicPr preferRelativeResize="0"/>
          <p:nvPr/>
        </p:nvPicPr>
        <p:blipFill rotWithShape="1">
          <a:blip r:embed="rId5">
            <a:alphaModFix/>
          </a:blip>
          <a:srcRect b="23816" l="5593" r="5628" t="2583"/>
          <a:stretch/>
        </p:blipFill>
        <p:spPr>
          <a:xfrm>
            <a:off x="5005775" y="0"/>
            <a:ext cx="4138225"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descr="OD_White_RGB.png" id="183" name="Google Shape;183;p33"/>
          <p:cNvSpPr/>
          <p:nvPr/>
        </p:nvSpPr>
        <p:spPr>
          <a:xfrm>
            <a:off x="116681" y="-108347"/>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84" name="Google Shape;184;p33"/>
          <p:cNvSpPr txBox="1"/>
          <p:nvPr>
            <p:ph idx="4294967295" type="body"/>
          </p:nvPr>
        </p:nvSpPr>
        <p:spPr>
          <a:xfrm>
            <a:off x="4702125" y="1063700"/>
            <a:ext cx="4359600" cy="3724200"/>
          </a:xfrm>
          <a:prstGeom prst="rect">
            <a:avLst/>
          </a:prstGeom>
        </p:spPr>
        <p:txBody>
          <a:bodyPr anchorCtr="0" anchor="t" bIns="68575" lIns="68575" spcFirstLastPara="1" rIns="68575" wrap="square" tIns="68575">
            <a:noAutofit/>
          </a:bodyPr>
          <a:lstStyle/>
          <a:p>
            <a:pPr indent="0" lvl="0" marL="0" rtl="0" algn="l">
              <a:lnSpc>
                <a:spcPct val="100000"/>
              </a:lnSpc>
              <a:spcBef>
                <a:spcPts val="0"/>
              </a:spcBef>
              <a:spcAft>
                <a:spcPts val="0"/>
              </a:spcAft>
              <a:buClr>
                <a:schemeClr val="dk1"/>
              </a:buClr>
              <a:buSzPts val="1100"/>
              <a:buFont typeface="Arial"/>
              <a:buNone/>
            </a:pPr>
            <a:r>
              <a:t/>
            </a:r>
            <a:endParaRPr i="1" sz="1000">
              <a:solidFill>
                <a:srgbClr val="00584B"/>
              </a:solidFill>
              <a:highlight>
                <a:srgbClr val="FFFF00"/>
              </a:highlight>
              <a:latin typeface="Arial"/>
              <a:ea typeface="Arial"/>
              <a:cs typeface="Arial"/>
              <a:sym typeface="Arial"/>
            </a:endParaRPr>
          </a:p>
          <a:p>
            <a:pPr indent="0" lvl="0" marL="0" rtl="0" algn="l">
              <a:lnSpc>
                <a:spcPct val="115000"/>
              </a:lnSpc>
              <a:spcBef>
                <a:spcPts val="0"/>
              </a:spcBef>
              <a:spcAft>
                <a:spcPts val="0"/>
              </a:spcAft>
              <a:buNone/>
            </a:pPr>
            <a:r>
              <a:rPr b="1" lang="no" sz="2000">
                <a:solidFill>
                  <a:srgbClr val="00584B"/>
                </a:solidFill>
                <a:latin typeface="Instrument Sans"/>
                <a:ea typeface="Instrument Sans"/>
                <a:cs typeface="Instrument Sans"/>
                <a:sym typeface="Instrument Sans"/>
              </a:rPr>
              <a:t>1. Matsikkerhet</a:t>
            </a:r>
            <a:endParaRPr b="1" sz="2000">
              <a:solidFill>
                <a:srgbClr val="00584B"/>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rPr i="1" lang="no" sz="1400">
                <a:solidFill>
                  <a:srgbClr val="00584B"/>
                </a:solidFill>
                <a:latin typeface="Instrument Sans"/>
                <a:ea typeface="Instrument Sans"/>
                <a:cs typeface="Instrument Sans"/>
                <a:sym typeface="Instrument Sans"/>
              </a:rPr>
              <a:t>Alle mennesker skal ha tilgang til nok, trygg og næringsrik mat til enhver tid.  Men hva med kvaliteten, hvor og hvordan maten produseres?</a:t>
            </a:r>
            <a:endParaRPr i="1" sz="1400">
              <a:solidFill>
                <a:srgbClr val="00584B"/>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i="1" sz="1300">
              <a:solidFill>
                <a:srgbClr val="00584B"/>
              </a:solidFill>
              <a:latin typeface="Instrument Sans"/>
              <a:ea typeface="Instrument Sans"/>
              <a:cs typeface="Instrument Sans"/>
              <a:sym typeface="Instrument Sans"/>
            </a:endParaRPr>
          </a:p>
          <a:p>
            <a:pPr indent="0" lvl="0" marL="0" rtl="0" algn="l">
              <a:lnSpc>
                <a:spcPct val="115000"/>
              </a:lnSpc>
              <a:spcBef>
                <a:spcPts val="0"/>
              </a:spcBef>
              <a:spcAft>
                <a:spcPts val="0"/>
              </a:spcAft>
              <a:buClr>
                <a:schemeClr val="dk1"/>
              </a:buClr>
              <a:buSzPts val="1100"/>
              <a:buFont typeface="Arial"/>
              <a:buNone/>
            </a:pPr>
            <a:r>
              <a:rPr b="1" lang="no" sz="2000">
                <a:solidFill>
                  <a:srgbClr val="00584B"/>
                </a:solidFill>
                <a:latin typeface="Instrument Sans"/>
                <a:ea typeface="Instrument Sans"/>
                <a:cs typeface="Instrument Sans"/>
                <a:sym typeface="Instrument Sans"/>
              </a:rPr>
              <a:t>2. Identitet</a:t>
            </a:r>
            <a:endParaRPr b="1" sz="2000">
              <a:solidFill>
                <a:srgbClr val="00584B"/>
              </a:solidFill>
              <a:latin typeface="Instrument Sans"/>
              <a:ea typeface="Instrument Sans"/>
              <a:cs typeface="Instrument Sans"/>
              <a:sym typeface="Instrument Sans"/>
            </a:endParaRPr>
          </a:p>
          <a:p>
            <a:pPr indent="0" lvl="0" marL="0" rtl="0" algn="l">
              <a:lnSpc>
                <a:spcPct val="115000"/>
              </a:lnSpc>
              <a:spcBef>
                <a:spcPts val="0"/>
              </a:spcBef>
              <a:spcAft>
                <a:spcPts val="0"/>
              </a:spcAft>
              <a:buClr>
                <a:schemeClr val="dk1"/>
              </a:buClr>
              <a:buSzPts val="1100"/>
              <a:buFont typeface="Arial"/>
              <a:buNone/>
            </a:pPr>
            <a:r>
              <a:rPr i="1" lang="no" sz="1400">
                <a:solidFill>
                  <a:srgbClr val="00584B"/>
                </a:solidFill>
                <a:latin typeface="Instrument Sans"/>
                <a:ea typeface="Instrument Sans"/>
                <a:cs typeface="Instrument Sans"/>
                <a:sym typeface="Instrument Sans"/>
              </a:rPr>
              <a:t>Hvordan henger mat, jordbruk og identitet sammen?</a:t>
            </a:r>
            <a:endParaRPr i="1" sz="1300">
              <a:solidFill>
                <a:srgbClr val="00584B"/>
              </a:solidFill>
              <a:latin typeface="Instrument Sans"/>
              <a:ea typeface="Instrument Sans"/>
              <a:cs typeface="Instrument Sans"/>
              <a:sym typeface="Instrument Sans"/>
            </a:endParaRPr>
          </a:p>
          <a:p>
            <a:pPr indent="0" lvl="0" marL="0" rtl="0" algn="l">
              <a:lnSpc>
                <a:spcPct val="115000"/>
              </a:lnSpc>
              <a:spcBef>
                <a:spcPts val="0"/>
              </a:spcBef>
              <a:spcAft>
                <a:spcPts val="0"/>
              </a:spcAft>
              <a:buClr>
                <a:schemeClr val="dk1"/>
              </a:buClr>
              <a:buSzPts val="1100"/>
              <a:buFont typeface="Arial"/>
              <a:buNone/>
            </a:pPr>
            <a:r>
              <a:t/>
            </a:r>
            <a:endParaRPr i="1" sz="1000">
              <a:solidFill>
                <a:srgbClr val="00584B"/>
              </a:solidFill>
              <a:latin typeface="Instrument Sans"/>
              <a:ea typeface="Instrument Sans"/>
              <a:cs typeface="Instrument Sans"/>
              <a:sym typeface="Instrument Sans"/>
            </a:endParaRPr>
          </a:p>
          <a:p>
            <a:pPr indent="0" lvl="0" marL="0" rtl="0" algn="l">
              <a:lnSpc>
                <a:spcPct val="115000"/>
              </a:lnSpc>
              <a:spcBef>
                <a:spcPts val="0"/>
              </a:spcBef>
              <a:spcAft>
                <a:spcPts val="0"/>
              </a:spcAft>
              <a:buClr>
                <a:schemeClr val="dk1"/>
              </a:buClr>
              <a:buSzPts val="1100"/>
              <a:buFont typeface="Arial"/>
              <a:buNone/>
            </a:pPr>
            <a:r>
              <a:rPr b="1" lang="no" sz="2000">
                <a:solidFill>
                  <a:srgbClr val="00584B"/>
                </a:solidFill>
                <a:latin typeface="Instrument Sans"/>
                <a:ea typeface="Instrument Sans"/>
                <a:cs typeface="Instrument Sans"/>
                <a:sym typeface="Instrument Sans"/>
              </a:rPr>
              <a:t>3. Klimarettferdighet</a:t>
            </a:r>
            <a:endParaRPr b="1" sz="2000">
              <a:solidFill>
                <a:srgbClr val="00584B"/>
              </a:solidFill>
              <a:latin typeface="Instrument Sans"/>
              <a:ea typeface="Instrument Sans"/>
              <a:cs typeface="Instrument Sans"/>
              <a:sym typeface="Instrument Sans"/>
            </a:endParaRPr>
          </a:p>
          <a:p>
            <a:pPr indent="0" lvl="0" marL="0" rtl="0" algn="l">
              <a:lnSpc>
                <a:spcPct val="115000"/>
              </a:lnSpc>
              <a:spcBef>
                <a:spcPts val="0"/>
              </a:spcBef>
              <a:spcAft>
                <a:spcPts val="0"/>
              </a:spcAft>
              <a:buClr>
                <a:schemeClr val="dk1"/>
              </a:buClr>
              <a:buSzPts val="1100"/>
              <a:buFont typeface="Arial"/>
              <a:buNone/>
            </a:pPr>
            <a:r>
              <a:rPr i="1" lang="no" sz="1400">
                <a:solidFill>
                  <a:srgbClr val="00584B"/>
                </a:solidFill>
                <a:latin typeface="Instrument Sans"/>
                <a:ea typeface="Instrument Sans"/>
                <a:cs typeface="Instrument Sans"/>
                <a:sym typeface="Instrument Sans"/>
              </a:rPr>
              <a:t>Konsekvensene av klimaendringer må fordeles mer rettferdig - fordi klimaendringer påvirker oss alle, men ikke på samme måte.</a:t>
            </a:r>
            <a:endParaRPr i="1" sz="1400">
              <a:solidFill>
                <a:srgbClr val="00584B"/>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i="1" sz="1000">
              <a:solidFill>
                <a:srgbClr val="222222"/>
              </a:solidFill>
              <a:latin typeface="Instrument Sans"/>
              <a:ea typeface="Instrument Sans"/>
              <a:cs typeface="Instrument Sans"/>
              <a:sym typeface="Instrument Sans"/>
            </a:endParaRPr>
          </a:p>
          <a:p>
            <a:pPr indent="0" lvl="0" marL="0" rtl="0" algn="l">
              <a:lnSpc>
                <a:spcPct val="115000"/>
              </a:lnSpc>
              <a:spcBef>
                <a:spcPts val="0"/>
              </a:spcBef>
              <a:spcAft>
                <a:spcPts val="0"/>
              </a:spcAft>
              <a:buClr>
                <a:schemeClr val="dk1"/>
              </a:buClr>
              <a:buSzPts val="1100"/>
              <a:buFont typeface="Arial"/>
              <a:buNone/>
            </a:pPr>
            <a:r>
              <a:t/>
            </a:r>
            <a:endParaRPr b="1" sz="2300">
              <a:solidFill>
                <a:srgbClr val="222222"/>
              </a:solidFill>
              <a:latin typeface="Instrument Sans"/>
              <a:ea typeface="Instrument Sans"/>
              <a:cs typeface="Instrument Sans"/>
              <a:sym typeface="Instrument Sans"/>
            </a:endParaRPr>
          </a:p>
        </p:txBody>
      </p:sp>
      <p:pic>
        <p:nvPicPr>
          <p:cNvPr id="185" name="Google Shape;185;p33"/>
          <p:cNvPicPr preferRelativeResize="0"/>
          <p:nvPr/>
        </p:nvPicPr>
        <p:blipFill rotWithShape="1">
          <a:blip r:embed="rId3">
            <a:alphaModFix/>
          </a:blip>
          <a:srcRect b="0" l="16656" r="29680" t="0"/>
          <a:stretch/>
        </p:blipFill>
        <p:spPr>
          <a:xfrm>
            <a:off x="0" y="0"/>
            <a:ext cx="4138225" cy="5143500"/>
          </a:xfrm>
          <a:prstGeom prst="rect">
            <a:avLst/>
          </a:prstGeom>
          <a:noFill/>
          <a:ln>
            <a:noFill/>
          </a:ln>
        </p:spPr>
      </p:pic>
      <p:sp>
        <p:nvSpPr>
          <p:cNvPr id="186" name="Google Shape;186;p33"/>
          <p:cNvSpPr txBox="1"/>
          <p:nvPr>
            <p:ph idx="4294967295" type="title"/>
          </p:nvPr>
        </p:nvSpPr>
        <p:spPr>
          <a:xfrm>
            <a:off x="4572000" y="491000"/>
            <a:ext cx="3342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no" sz="4100">
                <a:solidFill>
                  <a:srgbClr val="00584B"/>
                </a:solidFill>
                <a:latin typeface="Instrument Serif"/>
                <a:ea typeface="Instrument Serif"/>
                <a:cs typeface="Instrument Serif"/>
                <a:sym typeface="Instrument Serif"/>
              </a:rPr>
              <a:t>SENTRALE TEMA</a:t>
            </a:r>
            <a:endParaRPr i="1" sz="4100">
              <a:solidFill>
                <a:srgbClr val="00584B"/>
              </a:solidFill>
              <a:latin typeface="Instrument Serif"/>
              <a:ea typeface="Instrument Serif"/>
              <a:cs typeface="Instrument Serif"/>
              <a:sym typeface="Instrument Serif"/>
            </a:endParaRPr>
          </a:p>
        </p:txBody>
      </p:sp>
      <p:pic>
        <p:nvPicPr>
          <p:cNvPr id="187" name="Google Shape;187;p33"/>
          <p:cNvPicPr preferRelativeResize="0"/>
          <p:nvPr/>
        </p:nvPicPr>
        <p:blipFill>
          <a:blip r:embed="rId4">
            <a:alphaModFix/>
          </a:blip>
          <a:stretch>
            <a:fillRect/>
          </a:stretch>
        </p:blipFill>
        <p:spPr>
          <a:xfrm>
            <a:off x="8069475" y="4521825"/>
            <a:ext cx="796324" cy="447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descr="OD_White_RGB.png" id="192" name="Google Shape;192;p34"/>
          <p:cNvSpPr/>
          <p:nvPr/>
        </p:nvSpPr>
        <p:spPr>
          <a:xfrm>
            <a:off x="116681" y="-108347"/>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3" name="Google Shape;193;p34"/>
          <p:cNvSpPr txBox="1"/>
          <p:nvPr>
            <p:ph idx="4294967295" type="body"/>
          </p:nvPr>
        </p:nvSpPr>
        <p:spPr>
          <a:xfrm>
            <a:off x="4366050" y="1285363"/>
            <a:ext cx="4596900" cy="3301800"/>
          </a:xfrm>
          <a:prstGeom prst="rect">
            <a:avLst/>
          </a:prstGeom>
        </p:spPr>
        <p:txBody>
          <a:bodyPr anchorCtr="0" anchor="t" bIns="68575" lIns="68575" spcFirstLastPara="1" rIns="68575" wrap="square" tIns="68575">
            <a:noAutofit/>
          </a:bodyPr>
          <a:lstStyle/>
          <a:p>
            <a:pPr indent="-349250" lvl="0" marL="457200" rtl="0" algn="l">
              <a:spcBef>
                <a:spcPts val="800"/>
              </a:spcBef>
              <a:spcAft>
                <a:spcPts val="0"/>
              </a:spcAft>
              <a:buClr>
                <a:srgbClr val="00584B"/>
              </a:buClr>
              <a:buSzPts val="1900"/>
              <a:buFont typeface="Helvetica Neue"/>
              <a:buChar char="●"/>
            </a:pPr>
            <a:r>
              <a:rPr b="1" lang="no" sz="1900">
                <a:solidFill>
                  <a:srgbClr val="00584B"/>
                </a:solidFill>
                <a:latin typeface="Instrument Sans"/>
                <a:ea typeface="Instrument Sans"/>
                <a:cs typeface="Instrument Sans"/>
                <a:sym typeface="Instrument Sans"/>
              </a:rPr>
              <a:t>OD tilbyr </a:t>
            </a:r>
            <a:r>
              <a:rPr lang="no" sz="1900">
                <a:solidFill>
                  <a:srgbClr val="00584B"/>
                </a:solidFill>
                <a:latin typeface="Instrument Sans"/>
                <a:ea typeface="Instrument Sans"/>
                <a:cs typeface="Instrument Sans"/>
                <a:sym typeface="Instrument Sans"/>
              </a:rPr>
              <a:t>Foredrag, filmer, øvelser, undervisningsopplegg  i tråd med LK20- </a:t>
            </a:r>
            <a:r>
              <a:rPr b="1" lang="no" sz="1900" u="sng">
                <a:solidFill>
                  <a:schemeClr val="hlink"/>
                </a:solidFill>
                <a:latin typeface="Instrument Sans"/>
                <a:ea typeface="Instrument Sans"/>
                <a:cs typeface="Instrument Sans"/>
                <a:sym typeface="Instrument Sans"/>
                <a:hlinkClick r:id="rId3"/>
              </a:rPr>
              <a:t>od.no/undervisning</a:t>
            </a:r>
            <a:endParaRPr b="1" sz="1900">
              <a:solidFill>
                <a:srgbClr val="00584B"/>
              </a:solidFill>
              <a:latin typeface="Instrument Sans"/>
              <a:ea typeface="Instrument Sans"/>
              <a:cs typeface="Instrument Sans"/>
              <a:sym typeface="Instrument Sans"/>
            </a:endParaRPr>
          </a:p>
          <a:p>
            <a:pPr indent="0" lvl="0" marL="0" rtl="0" algn="l">
              <a:spcBef>
                <a:spcPts val="800"/>
              </a:spcBef>
              <a:spcAft>
                <a:spcPts val="0"/>
              </a:spcAft>
              <a:buNone/>
            </a:pPr>
            <a:r>
              <a:t/>
            </a:r>
            <a:endParaRPr sz="1900">
              <a:solidFill>
                <a:srgbClr val="00584B"/>
              </a:solidFill>
              <a:latin typeface="Instrument Sans"/>
              <a:ea typeface="Instrument Sans"/>
              <a:cs typeface="Instrument Sans"/>
              <a:sym typeface="Instrument Sans"/>
            </a:endParaRPr>
          </a:p>
          <a:p>
            <a:pPr indent="-349250" lvl="0" marL="457200" rtl="0" algn="l">
              <a:spcBef>
                <a:spcPts val="800"/>
              </a:spcBef>
              <a:spcAft>
                <a:spcPts val="0"/>
              </a:spcAft>
              <a:buClr>
                <a:srgbClr val="00584B"/>
              </a:buClr>
              <a:buSzPts val="1900"/>
              <a:buFont typeface="Helvetica Neue"/>
              <a:buChar char="●"/>
            </a:pPr>
            <a:r>
              <a:rPr b="1" lang="no" sz="1900">
                <a:solidFill>
                  <a:srgbClr val="00584B"/>
                </a:solidFill>
                <a:latin typeface="Instrument Sans"/>
                <a:ea typeface="Instrument Sans"/>
                <a:cs typeface="Instrument Sans"/>
                <a:sym typeface="Instrument Sans"/>
              </a:rPr>
              <a:t>Tverrfaglige temaer</a:t>
            </a:r>
            <a:r>
              <a:rPr lang="no" sz="1900">
                <a:solidFill>
                  <a:srgbClr val="00584B"/>
                </a:solidFill>
                <a:latin typeface="Instrument Sans"/>
                <a:ea typeface="Instrument Sans"/>
                <a:cs typeface="Instrument Sans"/>
                <a:sym typeface="Instrument Sans"/>
              </a:rPr>
              <a:t> gjensidig avhengige innfallsvinkler til undervisning om årets OD</a:t>
            </a:r>
            <a:endParaRPr sz="1900">
              <a:solidFill>
                <a:srgbClr val="00584B"/>
              </a:solidFill>
              <a:latin typeface="Instrument Sans"/>
              <a:ea typeface="Instrument Sans"/>
              <a:cs typeface="Instrument Sans"/>
              <a:sym typeface="Instrument Sans"/>
            </a:endParaRPr>
          </a:p>
          <a:p>
            <a:pPr indent="0" lvl="0" marL="457200" rtl="0" algn="l">
              <a:spcBef>
                <a:spcPts val="800"/>
              </a:spcBef>
              <a:spcAft>
                <a:spcPts val="0"/>
              </a:spcAft>
              <a:buNone/>
            </a:pPr>
            <a:r>
              <a:t/>
            </a:r>
            <a:endParaRPr sz="1900">
              <a:solidFill>
                <a:srgbClr val="00584B"/>
              </a:solidFill>
              <a:latin typeface="Instrument Sans"/>
              <a:ea typeface="Instrument Sans"/>
              <a:cs typeface="Instrument Sans"/>
              <a:sym typeface="Instrument Sans"/>
            </a:endParaRPr>
          </a:p>
          <a:p>
            <a:pPr indent="-349250" lvl="0" marL="457200" rtl="0" algn="l">
              <a:spcBef>
                <a:spcPts val="800"/>
              </a:spcBef>
              <a:spcAft>
                <a:spcPts val="0"/>
              </a:spcAft>
              <a:buClr>
                <a:srgbClr val="00584B"/>
              </a:buClr>
              <a:buSzPts val="1900"/>
              <a:buFont typeface="Instrument Sans"/>
              <a:buChar char="●"/>
            </a:pPr>
            <a:r>
              <a:rPr b="1" lang="no" sz="1900">
                <a:solidFill>
                  <a:srgbClr val="00584B"/>
                </a:solidFill>
                <a:latin typeface="Instrument Sans"/>
                <a:ea typeface="Instrument Sans"/>
                <a:cs typeface="Instrument Sans"/>
                <a:sym typeface="Instrument Sans"/>
              </a:rPr>
              <a:t>Elevmedvirkning og demokratisk deltakelse </a:t>
            </a:r>
            <a:endParaRPr b="1" sz="1900">
              <a:solidFill>
                <a:srgbClr val="00584B"/>
              </a:solidFill>
              <a:latin typeface="Instrument Sans"/>
              <a:ea typeface="Instrument Sans"/>
              <a:cs typeface="Instrument Sans"/>
              <a:sym typeface="Instrument Sans"/>
            </a:endParaRPr>
          </a:p>
          <a:p>
            <a:pPr indent="0" lvl="0" marL="0" rtl="0" algn="l">
              <a:spcBef>
                <a:spcPts val="800"/>
              </a:spcBef>
              <a:spcAft>
                <a:spcPts val="0"/>
              </a:spcAft>
              <a:buNone/>
            </a:pPr>
            <a:r>
              <a:t/>
            </a:r>
            <a:endParaRPr b="1" sz="1900">
              <a:solidFill>
                <a:srgbClr val="FF3131"/>
              </a:solidFill>
              <a:latin typeface="Helvetica Neue"/>
              <a:ea typeface="Helvetica Neue"/>
              <a:cs typeface="Helvetica Neue"/>
              <a:sym typeface="Helvetica Neue"/>
            </a:endParaRPr>
          </a:p>
          <a:p>
            <a:pPr indent="0" lvl="0" marL="0" rtl="0" algn="l">
              <a:spcBef>
                <a:spcPts val="800"/>
              </a:spcBef>
              <a:spcAft>
                <a:spcPts val="0"/>
              </a:spcAft>
              <a:buNone/>
            </a:pPr>
            <a:r>
              <a:t/>
            </a:r>
            <a:endParaRPr sz="1900">
              <a:solidFill>
                <a:srgbClr val="FF3131"/>
              </a:solidFill>
              <a:latin typeface="Helvetica Neue"/>
              <a:ea typeface="Helvetica Neue"/>
              <a:cs typeface="Helvetica Neue"/>
              <a:sym typeface="Helvetica Neue"/>
            </a:endParaRPr>
          </a:p>
          <a:p>
            <a:pPr indent="0" lvl="0" marL="0" rtl="0" algn="l">
              <a:spcBef>
                <a:spcPts val="800"/>
              </a:spcBef>
              <a:spcAft>
                <a:spcPts val="0"/>
              </a:spcAft>
              <a:buNone/>
            </a:pPr>
            <a:r>
              <a:t/>
            </a:r>
            <a:endParaRPr>
              <a:solidFill>
                <a:srgbClr val="FF3131"/>
              </a:solidFill>
              <a:latin typeface="Helvetica Neue"/>
              <a:ea typeface="Helvetica Neue"/>
              <a:cs typeface="Helvetica Neue"/>
              <a:sym typeface="Helvetica Neue"/>
            </a:endParaRPr>
          </a:p>
        </p:txBody>
      </p:sp>
      <p:sp>
        <p:nvSpPr>
          <p:cNvPr id="194" name="Google Shape;194;p34"/>
          <p:cNvSpPr txBox="1"/>
          <p:nvPr>
            <p:ph idx="4294967295" type="title"/>
          </p:nvPr>
        </p:nvSpPr>
        <p:spPr>
          <a:xfrm>
            <a:off x="4496175" y="55632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no" sz="4100">
                <a:solidFill>
                  <a:srgbClr val="00584B"/>
                </a:solidFill>
                <a:latin typeface="Instrument Serif"/>
                <a:ea typeface="Instrument Serif"/>
                <a:cs typeface="Instrument Serif"/>
                <a:sym typeface="Instrument Serif"/>
              </a:rPr>
              <a:t>OD I UNDERVISNINGEN</a:t>
            </a:r>
            <a:endParaRPr i="1" sz="4100">
              <a:solidFill>
                <a:srgbClr val="00584B"/>
              </a:solidFill>
              <a:latin typeface="Instrument Serif"/>
              <a:ea typeface="Instrument Serif"/>
              <a:cs typeface="Instrument Serif"/>
              <a:sym typeface="Instrument Serif"/>
            </a:endParaRPr>
          </a:p>
        </p:txBody>
      </p:sp>
      <p:pic>
        <p:nvPicPr>
          <p:cNvPr id="195" name="Google Shape;195;p34"/>
          <p:cNvPicPr preferRelativeResize="0"/>
          <p:nvPr/>
        </p:nvPicPr>
        <p:blipFill>
          <a:blip r:embed="rId4">
            <a:alphaModFix/>
          </a:blip>
          <a:stretch>
            <a:fillRect/>
          </a:stretch>
        </p:blipFill>
        <p:spPr>
          <a:xfrm>
            <a:off x="8069475" y="4521825"/>
            <a:ext cx="796324" cy="447949"/>
          </a:xfrm>
          <a:prstGeom prst="rect">
            <a:avLst/>
          </a:prstGeom>
          <a:noFill/>
          <a:ln>
            <a:noFill/>
          </a:ln>
        </p:spPr>
      </p:pic>
      <p:pic>
        <p:nvPicPr>
          <p:cNvPr id="196" name="Google Shape;196;p34"/>
          <p:cNvPicPr preferRelativeResize="0"/>
          <p:nvPr/>
        </p:nvPicPr>
        <p:blipFill rotWithShape="1">
          <a:blip r:embed="rId5">
            <a:alphaModFix/>
          </a:blip>
          <a:srcRect b="0" l="31359" r="15015" t="0"/>
          <a:stretch/>
        </p:blipFill>
        <p:spPr>
          <a:xfrm>
            <a:off x="0" y="0"/>
            <a:ext cx="4138225"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descr="OD_White_RGB.png" id="201" name="Google Shape;201;p35"/>
          <p:cNvSpPr/>
          <p:nvPr/>
        </p:nvSpPr>
        <p:spPr>
          <a:xfrm>
            <a:off x="116681" y="-108347"/>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2" name="Google Shape;202;p35"/>
          <p:cNvSpPr txBox="1"/>
          <p:nvPr>
            <p:ph idx="4294967295" type="body"/>
          </p:nvPr>
        </p:nvSpPr>
        <p:spPr>
          <a:xfrm>
            <a:off x="712775" y="1190075"/>
            <a:ext cx="4198500" cy="3072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b="1" lang="no">
                <a:solidFill>
                  <a:srgbClr val="00584B"/>
                </a:solidFill>
                <a:latin typeface="Instrument Sans"/>
                <a:ea typeface="Instrument Sans"/>
                <a:cs typeface="Instrument Sans"/>
                <a:sym typeface="Instrument Sans"/>
              </a:rPr>
              <a:t>Praktisk</a:t>
            </a:r>
            <a:endParaRPr b="1">
              <a:solidFill>
                <a:srgbClr val="00584B"/>
              </a:solidFill>
              <a:latin typeface="Instrument Sans"/>
              <a:ea typeface="Instrument Sans"/>
              <a:cs typeface="Instrument Sans"/>
              <a:sym typeface="Instrument Sans"/>
            </a:endParaRPr>
          </a:p>
          <a:p>
            <a:pPr indent="-361950" lvl="0" marL="457200" rtl="0" algn="l">
              <a:spcBef>
                <a:spcPts val="800"/>
              </a:spcBef>
              <a:spcAft>
                <a:spcPts val="0"/>
              </a:spcAft>
              <a:buClr>
                <a:srgbClr val="00584B"/>
              </a:buClr>
              <a:buSzPts val="2100"/>
              <a:buFont typeface="Instrument Sans"/>
              <a:buChar char="●"/>
            </a:pPr>
            <a:r>
              <a:rPr lang="no">
                <a:solidFill>
                  <a:srgbClr val="00584B"/>
                </a:solidFill>
                <a:latin typeface="Instrument Sans"/>
                <a:ea typeface="Instrument Sans"/>
                <a:cs typeface="Instrument Sans"/>
                <a:sym typeface="Instrument Sans"/>
              </a:rPr>
              <a:t>Forsikring</a:t>
            </a:r>
            <a:endParaRPr>
              <a:solidFill>
                <a:srgbClr val="00584B"/>
              </a:solidFill>
              <a:latin typeface="Instrument Sans"/>
              <a:ea typeface="Instrument Sans"/>
              <a:cs typeface="Instrument Sans"/>
              <a:sym typeface="Instrument Sans"/>
            </a:endParaRPr>
          </a:p>
          <a:p>
            <a:pPr indent="-361950" lvl="0" marL="457200" rtl="0" algn="l">
              <a:spcBef>
                <a:spcPts val="0"/>
              </a:spcBef>
              <a:spcAft>
                <a:spcPts val="0"/>
              </a:spcAft>
              <a:buClr>
                <a:srgbClr val="00584B"/>
              </a:buClr>
              <a:buSzPts val="2100"/>
              <a:buFont typeface="Instrument Sans"/>
              <a:buChar char="●"/>
            </a:pPr>
            <a:r>
              <a:rPr lang="no">
                <a:solidFill>
                  <a:srgbClr val="00584B"/>
                </a:solidFill>
                <a:latin typeface="Instrument Sans"/>
                <a:ea typeface="Instrument Sans"/>
                <a:cs typeface="Instrument Sans"/>
                <a:sym typeface="Instrument Sans"/>
              </a:rPr>
              <a:t>Fravær</a:t>
            </a:r>
            <a:endParaRPr>
              <a:solidFill>
                <a:srgbClr val="00584B"/>
              </a:solidFill>
              <a:latin typeface="Instrument Sans"/>
              <a:ea typeface="Instrument Sans"/>
              <a:cs typeface="Instrument Sans"/>
              <a:sym typeface="Instrument Sans"/>
            </a:endParaRPr>
          </a:p>
          <a:p>
            <a:pPr indent="0" lvl="0" marL="457200" rtl="0" algn="l">
              <a:spcBef>
                <a:spcPts val="800"/>
              </a:spcBef>
              <a:spcAft>
                <a:spcPts val="0"/>
              </a:spcAft>
              <a:buNone/>
            </a:pPr>
            <a:r>
              <a:t/>
            </a:r>
            <a:endParaRPr sz="500">
              <a:solidFill>
                <a:srgbClr val="00584B"/>
              </a:solidFill>
              <a:latin typeface="Instrument Sans"/>
              <a:ea typeface="Instrument Sans"/>
              <a:cs typeface="Instrument Sans"/>
              <a:sym typeface="Instrument Sans"/>
            </a:endParaRPr>
          </a:p>
          <a:p>
            <a:pPr indent="0" lvl="0" marL="0" rtl="0" algn="l">
              <a:spcBef>
                <a:spcPts val="800"/>
              </a:spcBef>
              <a:spcAft>
                <a:spcPts val="0"/>
              </a:spcAft>
              <a:buNone/>
            </a:pPr>
            <a:r>
              <a:rPr b="1" lang="no">
                <a:solidFill>
                  <a:srgbClr val="00584B"/>
                </a:solidFill>
                <a:latin typeface="Instrument Sans"/>
                <a:ea typeface="Instrument Sans"/>
                <a:cs typeface="Instrument Sans"/>
                <a:sym typeface="Instrument Sans"/>
              </a:rPr>
              <a:t>Jobb på OD-dagen</a:t>
            </a:r>
            <a:endParaRPr b="1">
              <a:solidFill>
                <a:srgbClr val="00584B"/>
              </a:solidFill>
              <a:latin typeface="Instrument Sans"/>
              <a:ea typeface="Instrument Sans"/>
              <a:cs typeface="Instrument Sans"/>
              <a:sym typeface="Instrument Sans"/>
            </a:endParaRPr>
          </a:p>
          <a:p>
            <a:pPr indent="-361950" lvl="0" marL="457200" rtl="0" algn="l">
              <a:spcBef>
                <a:spcPts val="800"/>
              </a:spcBef>
              <a:spcAft>
                <a:spcPts val="0"/>
              </a:spcAft>
              <a:buClr>
                <a:srgbClr val="00584B"/>
              </a:buClr>
              <a:buSzPts val="2100"/>
              <a:buFont typeface="Instrument Sans"/>
              <a:buChar char="●"/>
            </a:pPr>
            <a:r>
              <a:rPr lang="no">
                <a:solidFill>
                  <a:srgbClr val="00584B"/>
                </a:solidFill>
                <a:latin typeface="Instrument Sans"/>
                <a:ea typeface="Instrument Sans"/>
                <a:cs typeface="Instrument Sans"/>
                <a:sym typeface="Instrument Sans"/>
              </a:rPr>
              <a:t>od.no/jobb</a:t>
            </a:r>
            <a:endParaRPr>
              <a:solidFill>
                <a:srgbClr val="00584B"/>
              </a:solidFill>
              <a:latin typeface="Instrument Sans"/>
              <a:ea typeface="Instrument Sans"/>
              <a:cs typeface="Instrument Sans"/>
              <a:sym typeface="Instrument Sans"/>
            </a:endParaRPr>
          </a:p>
          <a:p>
            <a:pPr indent="-361950" lvl="0" marL="457200" rtl="0" algn="l">
              <a:spcBef>
                <a:spcPts val="0"/>
              </a:spcBef>
              <a:spcAft>
                <a:spcPts val="0"/>
              </a:spcAft>
              <a:buClr>
                <a:srgbClr val="00584B"/>
              </a:buClr>
              <a:buSzPts val="2100"/>
              <a:buFont typeface="Instrument Sans"/>
              <a:buChar char="●"/>
            </a:pPr>
            <a:r>
              <a:rPr lang="no">
                <a:solidFill>
                  <a:srgbClr val="00584B"/>
                </a:solidFill>
                <a:latin typeface="Instrument Sans"/>
                <a:ea typeface="Instrument Sans"/>
                <a:cs typeface="Instrument Sans"/>
                <a:sym typeface="Instrument Sans"/>
              </a:rPr>
              <a:t>od.no/støtt</a:t>
            </a:r>
            <a:endParaRPr>
              <a:solidFill>
                <a:srgbClr val="00584B"/>
              </a:solidFill>
              <a:latin typeface="Instrument Sans"/>
              <a:ea typeface="Instrument Sans"/>
              <a:cs typeface="Instrument Sans"/>
              <a:sym typeface="Instrument Sans"/>
            </a:endParaRPr>
          </a:p>
          <a:p>
            <a:pPr indent="-361950" lvl="0" marL="457200" rtl="0" algn="l">
              <a:spcBef>
                <a:spcPts val="0"/>
              </a:spcBef>
              <a:spcAft>
                <a:spcPts val="0"/>
              </a:spcAft>
              <a:buClr>
                <a:srgbClr val="00584B"/>
              </a:buClr>
              <a:buSzPts val="2100"/>
              <a:buFont typeface="Instrument Sans"/>
              <a:buChar char="●"/>
            </a:pPr>
            <a:r>
              <a:rPr lang="no">
                <a:solidFill>
                  <a:srgbClr val="00584B"/>
                </a:solidFill>
                <a:latin typeface="Instrument Sans"/>
                <a:ea typeface="Instrument Sans"/>
                <a:cs typeface="Instrument Sans"/>
                <a:sym typeface="Instrument Sans"/>
              </a:rPr>
              <a:t>betale.od.no- Vipps, kort og faktura</a:t>
            </a:r>
            <a:endParaRPr>
              <a:solidFill>
                <a:srgbClr val="00584B"/>
              </a:solidFill>
              <a:latin typeface="Instrument Sans"/>
              <a:ea typeface="Instrument Sans"/>
              <a:cs typeface="Instrument Sans"/>
              <a:sym typeface="Instrument Sans"/>
            </a:endParaRPr>
          </a:p>
          <a:p>
            <a:pPr indent="0" lvl="0" marL="457200" rtl="0" algn="l">
              <a:spcBef>
                <a:spcPts val="800"/>
              </a:spcBef>
              <a:spcAft>
                <a:spcPts val="0"/>
              </a:spcAft>
              <a:buNone/>
            </a:pPr>
            <a:r>
              <a:t/>
            </a:r>
            <a:endParaRPr>
              <a:latin typeface="Helvetica Neue"/>
              <a:ea typeface="Helvetica Neue"/>
              <a:cs typeface="Helvetica Neue"/>
              <a:sym typeface="Helvetica Neue"/>
            </a:endParaRPr>
          </a:p>
          <a:p>
            <a:pPr indent="0" lvl="0" marL="0" rtl="0" algn="l">
              <a:spcBef>
                <a:spcPts val="800"/>
              </a:spcBef>
              <a:spcAft>
                <a:spcPts val="0"/>
              </a:spcAft>
              <a:buNone/>
            </a:pPr>
            <a:r>
              <a:t/>
            </a:r>
            <a:endParaRPr>
              <a:latin typeface="Helvetica Neue"/>
              <a:ea typeface="Helvetica Neue"/>
              <a:cs typeface="Helvetica Neue"/>
              <a:sym typeface="Helvetica Neue"/>
            </a:endParaRPr>
          </a:p>
          <a:p>
            <a:pPr indent="0" lvl="0" marL="0" rtl="0" algn="l">
              <a:spcBef>
                <a:spcPts val="80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800"/>
              </a:spcBef>
              <a:spcAft>
                <a:spcPts val="0"/>
              </a:spcAft>
              <a:buNone/>
            </a:pPr>
            <a:r>
              <a:t/>
            </a:r>
            <a:endParaRPr>
              <a:latin typeface="Helvetica Neue"/>
              <a:ea typeface="Helvetica Neue"/>
              <a:cs typeface="Helvetica Neue"/>
              <a:sym typeface="Helvetica Neue"/>
            </a:endParaRPr>
          </a:p>
        </p:txBody>
      </p:sp>
      <p:sp>
        <p:nvSpPr>
          <p:cNvPr id="203" name="Google Shape;203;p35"/>
          <p:cNvSpPr txBox="1"/>
          <p:nvPr>
            <p:ph idx="4294967295" type="title"/>
          </p:nvPr>
        </p:nvSpPr>
        <p:spPr>
          <a:xfrm>
            <a:off x="535450" y="617375"/>
            <a:ext cx="65844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no" sz="4100">
                <a:solidFill>
                  <a:srgbClr val="00584B"/>
                </a:solidFill>
                <a:latin typeface="Instrument Serif"/>
                <a:ea typeface="Instrument Serif"/>
                <a:cs typeface="Instrument Serif"/>
                <a:sym typeface="Instrument Serif"/>
              </a:rPr>
              <a:t>OD-DAGEN</a:t>
            </a:r>
            <a:endParaRPr sz="4100">
              <a:solidFill>
                <a:srgbClr val="00584B"/>
              </a:solidFill>
              <a:latin typeface="Instrument Serif"/>
              <a:ea typeface="Instrument Serif"/>
              <a:cs typeface="Instrument Serif"/>
              <a:sym typeface="Instrument Serif"/>
            </a:endParaRPr>
          </a:p>
        </p:txBody>
      </p:sp>
      <p:pic>
        <p:nvPicPr>
          <p:cNvPr id="204" name="Google Shape;204;p35"/>
          <p:cNvPicPr preferRelativeResize="0"/>
          <p:nvPr/>
        </p:nvPicPr>
        <p:blipFill rotWithShape="1">
          <a:blip r:embed="rId3">
            <a:alphaModFix/>
          </a:blip>
          <a:srcRect b="0" l="32465" r="10466" t="0"/>
          <a:stretch/>
        </p:blipFill>
        <p:spPr>
          <a:xfrm>
            <a:off x="5121625" y="0"/>
            <a:ext cx="4400750" cy="5143500"/>
          </a:xfrm>
          <a:prstGeom prst="rect">
            <a:avLst/>
          </a:prstGeom>
          <a:noFill/>
          <a:ln>
            <a:noFill/>
          </a:ln>
        </p:spPr>
      </p:pic>
      <p:pic>
        <p:nvPicPr>
          <p:cNvPr id="205" name="Google Shape;205;p35"/>
          <p:cNvPicPr preferRelativeResize="0"/>
          <p:nvPr/>
        </p:nvPicPr>
        <p:blipFill>
          <a:blip r:embed="rId4">
            <a:alphaModFix/>
          </a:blip>
          <a:stretch>
            <a:fillRect/>
          </a:stretch>
        </p:blipFill>
        <p:spPr>
          <a:xfrm>
            <a:off x="345275" y="4477175"/>
            <a:ext cx="796324" cy="4479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