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10287000" cx="18288000"/>
  <p:notesSz cx="6858000" cy="9144000"/>
  <p:embeddedFontLst>
    <p:embeddedFont>
      <p:font typeface="Rubik Mono One"/>
      <p:regular r:id="rId19"/>
    </p:embeddedFont>
    <p:embeddedFont>
      <p:font typeface="Rubik ExtraBold"/>
      <p:bold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2" roundtripDataSignature="AMtx7mjiSoSGlfY0pSevtjyk6t6/K3jp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ubikExtraBold-bold.fntdata"/><Relationship Id="rId11" Type="http://schemas.openxmlformats.org/officeDocument/2006/relationships/slide" Target="slides/slide6.xml"/><Relationship Id="rId22" Type="http://customschemas.google.com/relationships/presentationmetadata" Target="metadata"/><Relationship Id="rId10" Type="http://schemas.openxmlformats.org/officeDocument/2006/relationships/slide" Target="slides/slide5.xml"/><Relationship Id="rId21" Type="http://schemas.openxmlformats.org/officeDocument/2006/relationships/font" Target="fonts/RubikExtraBold-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ubikMonoOne-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04" name="Google Shape;204;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205" name="Google Shape;205;p1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På od.no finnes undervisningsopplegg, praktiske øvelser, temasider og filmer om årets prosjekt og global urettferdighet generelt. Alt er gratis å bruke.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Tematikken i OD kan brukes på tvers av fag og gir ulike innganger til årets prosjekt, for eksempel gjennom spørsmål om demokrati, ulikhet, menneskerettigheter og samfunn. Flere av oppleggene legger også opp til at elevene selv skal diskutere og delta aktivt.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OD kommer også på skolebesøk og kan holde foredrag om årets prosjekt og globale problemstillinger, eller gjennomføre øvelser som 4 hjørner. Mer info finner dere på od.no/foredrag.</a:t>
            </a:r>
            <a:endParaRPr/>
          </a:p>
        </p:txBody>
      </p:sp>
      <p:sp>
        <p:nvSpPr>
          <p:cNvPr id="207" name="Google Shape;207;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08" name="Google Shape;208;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18" name="Google Shape;218;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219" name="Google Shape;219;p1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22" name="Google Shape;222;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30" name="Google Shape;230;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231" name="Google Shape;231;p1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Helt til sist vil jeg bare komme med følgende oppfordringer: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Ta en titt på od.no for å forstå hva årets prosjekt handler om, og hvilke ressurser som er tilgjengelig for elevene.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Er du lærer? bruk undervisningsressursene på od.no/undervisning, de kan enkelt tas i bruk i ordinær undervisning.</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Trenger elevene hjelp til å skaffe jobb? Tips dem om od.no/jobber og od.no/jobb.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Om de lager sin egen jobb, ved f.eks å selge boller, tips dem om å lage en QR-kode for å få betalt!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Kjenner dere noen som ønsker å bidra? De kan lyse ut jobber på od.no/ansett eller kontakte skolen direkte for jobber til elevene.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Og aller viktigst: støtt opp om elevenes engasjement!!</a:t>
            </a:r>
            <a:endParaRPr/>
          </a:p>
        </p:txBody>
      </p:sp>
      <p:sp>
        <p:nvSpPr>
          <p:cNvPr id="233" name="Google Shape;233;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234" name="Google Shape;234;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1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95" name="Google Shape;95;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96" name="Google Shape;96;p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Operasjon Dagsverk er Norges største solidaritetsaksjon av, med og for ungdom.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Helt siden 1964 har ungdommer i Norge gitt én dag av sin utdanning for å hjelpe ungdom i andre deler av verden.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Om du snakker til lærere/foresatte: Så kanskje mange av dere også har deltatt?</a:t>
            </a:r>
            <a:endParaRPr/>
          </a:p>
        </p:txBody>
      </p:sp>
      <p:sp>
        <p:nvSpPr>
          <p:cNvPr id="98" name="Google Shape;98;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99" name="Google Shape;99;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10" name="Google Shape;110;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11" name="Google Shape;111;p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OD er av, med og for ungdom. Det er ungdom som arrangerer OD på skolen, ungdom som jobber på OD-dagen og ungdom som mottar pengene som tjenes inn.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Om du snakker til lærere/foresatte: </a:t>
            </a:r>
            <a:endParaRPr/>
          </a:p>
          <a:p>
            <a:pPr indent="0" lvl="0" marL="0" rtl="0" algn="l">
              <a:lnSpc>
                <a:spcPct val="100000"/>
              </a:lnSpc>
              <a:spcBef>
                <a:spcPts val="0"/>
              </a:spcBef>
              <a:spcAft>
                <a:spcPts val="0"/>
              </a:spcAft>
              <a:buSzPts val="1400"/>
              <a:buNone/>
            </a:pPr>
            <a:r>
              <a:rPr lang="en-US"/>
              <a:t>Men deres rolle som voksne er også viktig.  Dere må legge til rette for og støtte opp om elevenes engasjement!</a:t>
            </a:r>
            <a:endParaRPr/>
          </a:p>
        </p:txBody>
      </p:sp>
      <p:sp>
        <p:nvSpPr>
          <p:cNvPr id="113" name="Google Shape;113;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14" name="Google Shape;114;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24" name="Google Shape;124;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25" name="Google Shape;125;p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28" name="Google Shape;128;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37" name="Google Shape;137;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38" name="Google Shape;138;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 </a:t>
            </a:r>
            <a:r>
              <a:rPr lang="en-US"/>
              <a:t>Sør-Afrika</a:t>
            </a:r>
            <a:r>
              <a:rPr lang="en-US"/>
              <a:t> har ikke alle ungdommer de samme mulighetene til en god utdanning. Hudfargen din og bakgrunnen din kan fortsatt ha mye å si for hvilken skole du går på og hvilke muligheter du får.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Årets OD, i samarbeid med SAIH og Norsk Folkehjelp, støtter Equal Education og ungdom som kjemper for trygge og rettferdige skoler.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Ungdommene leder selv kampen for sine rettigheter og for varig endring. Vi står i solidaritet med dem.</a:t>
            </a:r>
            <a:endParaRPr/>
          </a:p>
        </p:txBody>
      </p:sp>
      <p:sp>
        <p:nvSpPr>
          <p:cNvPr id="140" name="Google Shape;140;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41" name="Google Shape;141;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70cda1a6b_0_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50" name="Google Shape;150;g3f70cda1a6b_0_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51" name="Google Shape;151;g3f70cda1a6b_0_0: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3f70cda1a6b_0_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t>I mange år hadde Sør-Afrika et rasistisk system kalt apartheid. Mennesker ble delt inn etter hudfarge, og svarte sørafrikanere fikk færre rettigheter, dårligere skoler og ble tvunget til å bo i egne områder.</a:t>
            </a:r>
            <a:endParaRPr sz="1100"/>
          </a:p>
          <a:p>
            <a:pPr indent="0" lvl="0" marL="0" rtl="0" algn="l">
              <a:lnSpc>
                <a:spcPct val="115000"/>
              </a:lnSpc>
              <a:spcBef>
                <a:spcPts val="1200"/>
              </a:spcBef>
              <a:spcAft>
                <a:spcPts val="0"/>
              </a:spcAft>
              <a:buSzPts val="1100"/>
              <a:buNone/>
            </a:pPr>
            <a:r>
              <a:rPr lang="en-US" sz="1100"/>
              <a:t>Apartheid ble avskaffet i 1994, men forskjellene forsvant ikke. Arven etter apartheid preger fortsatt skolehverdagen til millioner av ungdommer.</a:t>
            </a:r>
            <a:endParaRPr sz="1100"/>
          </a:p>
          <a:p>
            <a:pPr indent="0" lvl="0" marL="0" rtl="0" algn="l">
              <a:lnSpc>
                <a:spcPct val="115000"/>
              </a:lnSpc>
              <a:spcBef>
                <a:spcPts val="1200"/>
              </a:spcBef>
              <a:spcAft>
                <a:spcPts val="0"/>
              </a:spcAft>
              <a:buSzPts val="1100"/>
              <a:buNone/>
            </a:pPr>
            <a:r>
              <a:rPr lang="en-US" sz="1100"/>
              <a:t>Mange går på skoler med overfylte klasserom, falleferdige bygg og uverdige toaletter, mens andre skoler har svømmebasseng, bibliotek og tennisbaner.</a:t>
            </a:r>
            <a:endParaRPr sz="1100"/>
          </a:p>
          <a:p>
            <a:pPr indent="0" lvl="0" marL="0" rtl="0" algn="l">
              <a:lnSpc>
                <a:spcPct val="100000"/>
              </a:lnSpc>
              <a:spcBef>
                <a:spcPts val="1200"/>
              </a:spcBef>
              <a:spcAft>
                <a:spcPts val="0"/>
              </a:spcAft>
              <a:buSzPts val="1400"/>
              <a:buNone/>
            </a:pPr>
            <a:r>
              <a:t/>
            </a:r>
            <a:endParaRPr/>
          </a:p>
        </p:txBody>
      </p:sp>
      <p:sp>
        <p:nvSpPr>
          <p:cNvPr id="153" name="Google Shape;153;g3f70cda1a6b_0_0: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54" name="Google Shape;154;g3f70cda1a6b_0_0: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63" name="Google Shape;163;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64" name="Google Shape;164;p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Pengene fra OD-dagen går til Equal Educations arbeid for bedre og mer rettferdige skoler i Sør-Afrika. Dette skal prosjektet bidra til:</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US"/>
              <a:t>1. Organisere ungdom</a:t>
            </a:r>
            <a:endParaRPr b="1"/>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Equal Education organiserer elever som vil kjempe for bedre skoler.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Ungdom får lære om rettighetene sine og hvordan de kan bruke stemmen sin til å skape endring. De får også opplæring i ledelse og kampanjearbeid.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2. Skape politisk press</a:t>
            </a:r>
            <a:endParaRPr b="1"/>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Ungdom dokumenterer forholdene på skolene sine og løfter problemene fram for dem som bestemmer.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Gjennom kampanjer, demonstrasjoner og møter med politikere legger de press på myndighetene for å prioritere bedre skoler.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3. Endre systemet</a:t>
            </a:r>
            <a:endParaRPr b="1"/>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Målet er at ungdommenes krav skal føre til konkrete og varige endringer.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Equal Education kjemper for politiske endringer som kan gi millioner av elever bedre skoler, ikke bare forbedringer på noen få skoler.</a:t>
            </a:r>
            <a:endParaRPr/>
          </a:p>
        </p:txBody>
      </p:sp>
      <p:sp>
        <p:nvSpPr>
          <p:cNvPr id="166" name="Google Shape;166;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67" name="Google Shape;167;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76" name="Google Shape;176;p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77" name="Google Shape;177;p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Årets kampanje handler om å rette søkelyset mot urettferdige og utrygge skoler i Sør Afrika, og vise hva som kan skje når ungdom organiserer seg og legger press på dem som bestemmer.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Sannheten om sørafrikanske skoler havner sjelden på forsiden. Derfor setter vi den på trykk.</a:t>
            </a:r>
            <a:endParaRPr/>
          </a:p>
        </p:txBody>
      </p:sp>
      <p:sp>
        <p:nvSpPr>
          <p:cNvPr id="179" name="Google Shape;179;p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80" name="Google Shape;180;p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86" name="Google Shape;186;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87" name="Google Shape;187;p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Temaene i årets OD kampanje handler om spørsmål som angår ungdom både i Sør Afrika og Norge. De inviterer til refleksjon rundt utdanning, ulikhet, makt og hvordan ungdom kan være med på å forandre samfunnet.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Aktivisme: </a:t>
            </a:r>
            <a:endParaRPr b="1"/>
          </a:p>
          <a:p>
            <a:pPr indent="0" lvl="0" marL="0" rtl="0" algn="l">
              <a:lnSpc>
                <a:spcPct val="100000"/>
              </a:lnSpc>
              <a:spcBef>
                <a:spcPts val="0"/>
              </a:spcBef>
              <a:spcAft>
                <a:spcPts val="0"/>
              </a:spcAft>
              <a:buSzPts val="1400"/>
              <a:buNone/>
            </a:pPr>
            <a:r>
              <a:rPr lang="en-US"/>
              <a:t>Hvordan kan vi bruke stemmen vår når noe er urettferdig? Aktivisme handler om å engasjere seg og sammen med andre prøve å skape den endringen man ønsker.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Tilgang til utdanning:</a:t>
            </a:r>
            <a:endParaRPr b="1"/>
          </a:p>
          <a:p>
            <a:pPr indent="0" lvl="0" marL="0" rtl="0" algn="l">
              <a:lnSpc>
                <a:spcPct val="100000"/>
              </a:lnSpc>
              <a:spcBef>
                <a:spcPts val="0"/>
              </a:spcBef>
              <a:spcAft>
                <a:spcPts val="0"/>
              </a:spcAft>
              <a:buSzPts val="1400"/>
              <a:buNone/>
            </a:pPr>
            <a:r>
              <a:rPr lang="en-US"/>
              <a:t>Alle har rett til utdanning, men betyr det at alle har de samme mulighetene til å lære? Hva skal til for at en skole faktisk er trygg og god?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Demokratisk deltakelse:</a:t>
            </a:r>
            <a:endParaRPr/>
          </a:p>
          <a:p>
            <a:pPr indent="0" lvl="0" marL="0" rtl="0" algn="l">
              <a:lnSpc>
                <a:spcPct val="100000"/>
              </a:lnSpc>
              <a:spcBef>
                <a:spcPts val="0"/>
              </a:spcBef>
              <a:spcAft>
                <a:spcPts val="0"/>
              </a:spcAft>
              <a:buSzPts val="1400"/>
              <a:buNone/>
            </a:pPr>
            <a:r>
              <a:rPr lang="en-US"/>
              <a:t>Demokrati handler om mer enn å stemme ved valg. Hvordan kan ungdom påvirke beslutninger, stille krav til dem som har makt og holde myndighetene ansvarlige?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US"/>
              <a:t>Likhet og ulikhet:</a:t>
            </a:r>
            <a:endParaRPr b="1"/>
          </a:p>
          <a:p>
            <a:pPr indent="0" lvl="0" marL="0" rtl="0" algn="l">
              <a:lnSpc>
                <a:spcPct val="100000"/>
              </a:lnSpc>
              <a:spcBef>
                <a:spcPts val="0"/>
              </a:spcBef>
              <a:spcAft>
                <a:spcPts val="0"/>
              </a:spcAft>
              <a:buSzPts val="1400"/>
              <a:buNone/>
            </a:pPr>
            <a:r>
              <a:rPr lang="en-US"/>
              <a:t>Hvorfor får noen bedre muligheter enn andre? Hvordan påvirker økonomi, hudfarge og hvor du bor hvilke muligheter du får?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89" name="Google Shape;189;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90" name="Google Shape;190;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2" name="Google Shape;2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8" name="Google Shape;28;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1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2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2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2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2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3"/>
          <p:cNvSpPr/>
          <p:nvPr>
            <p:ph idx="2" type="pic"/>
          </p:nvPr>
        </p:nvSpPr>
        <p:spPr>
          <a:xfrm>
            <a:off x="1792288" y="612775"/>
            <a:ext cx="5486400" cy="4114800"/>
          </a:xfrm>
          <a:prstGeom prst="rect">
            <a:avLst/>
          </a:prstGeom>
          <a:noFill/>
          <a:ln>
            <a:noFill/>
          </a:ln>
        </p:spPr>
      </p:sp>
      <p:sp>
        <p:nvSpPr>
          <p:cNvPr id="68" name="Google Shape;68;p2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 Id="rId4" Type="http://schemas.openxmlformats.org/officeDocument/2006/relationships/image" Target="../media/image10.jpg"/><Relationship Id="rId5" Type="http://schemas.openxmlformats.org/officeDocument/2006/relationships/hyperlink" Target="http://od.no/undervisning" TargetMode="External"/><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11.jpg"/><Relationship Id="rId5" Type="http://schemas.openxmlformats.org/officeDocument/2006/relationships/image" Target="../media/image2.png"/><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4.jpg"/><Relationship Id="rId5" Type="http://schemas.openxmlformats.org/officeDocument/2006/relationships/image" Target="../media/image2.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jpg"/><Relationship Id="rId4" Type="http://schemas.openxmlformats.org/officeDocument/2006/relationships/image" Target="../media/image9.jp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2.png"/><Relationship Id="rId5"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image" Target="../media/image2.png"/><Relationship Id="rId5"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image" Target="../media/image2.png"/><Relationship Id="rId5"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jp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 title="Background tall.jpg"/>
          <p:cNvPicPr preferRelativeResize="0"/>
          <p:nvPr/>
        </p:nvPicPr>
        <p:blipFill rotWithShape="1">
          <a:blip r:embed="rId3">
            <a:alphaModFix amt="65000"/>
          </a:blip>
          <a:srcRect b="0" l="6455" r="4259" t="0"/>
          <a:stretch/>
        </p:blipFill>
        <p:spPr>
          <a:xfrm rot="-5400000">
            <a:off x="3939275" y="-4039751"/>
            <a:ext cx="10409451" cy="18352901"/>
          </a:xfrm>
          <a:prstGeom prst="rect">
            <a:avLst/>
          </a:prstGeom>
          <a:noFill/>
          <a:ln>
            <a:noFill/>
          </a:ln>
        </p:spPr>
      </p:pic>
      <p:sp>
        <p:nvSpPr>
          <p:cNvPr id="89" name="Google Shape;89;p1"/>
          <p:cNvSpPr txBox="1"/>
          <p:nvPr/>
        </p:nvSpPr>
        <p:spPr>
          <a:xfrm>
            <a:off x="1480500" y="3701125"/>
            <a:ext cx="15327000" cy="2924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500" u="none" cap="none" strike="noStrike">
                <a:solidFill>
                  <a:srgbClr val="E03C31"/>
                </a:solidFill>
                <a:latin typeface="Rubik Mono One"/>
                <a:ea typeface="Rubik Mono One"/>
                <a:cs typeface="Rubik Mono One"/>
                <a:sym typeface="Rubik Mono One"/>
              </a:rPr>
              <a:t>Operasjon</a:t>
            </a:r>
            <a:r>
              <a:rPr lang="en-US" sz="9500">
                <a:solidFill>
                  <a:srgbClr val="E03C31"/>
                </a:solidFill>
                <a:latin typeface="Rubik Mono One"/>
                <a:ea typeface="Rubik Mono One"/>
                <a:cs typeface="Rubik Mono One"/>
                <a:sym typeface="Rubik Mono One"/>
              </a:rPr>
              <a:t> </a:t>
            </a:r>
            <a:r>
              <a:rPr i="0" lang="en-US" sz="9500" u="none" cap="none" strike="noStrike">
                <a:solidFill>
                  <a:srgbClr val="E03C31"/>
                </a:solidFill>
                <a:latin typeface="Rubik Mono One"/>
                <a:ea typeface="Rubik Mono One"/>
                <a:cs typeface="Rubik Mono One"/>
                <a:sym typeface="Rubik Mono One"/>
              </a:rPr>
              <a:t>Dagsverk</a:t>
            </a:r>
            <a:endParaRPr i="0" sz="9500" u="none" cap="none" strike="noStrike">
              <a:solidFill>
                <a:srgbClr val="E03C31"/>
              </a:solidFill>
              <a:latin typeface="Rubik Mono One"/>
              <a:ea typeface="Rubik Mono One"/>
              <a:cs typeface="Rubik Mono One"/>
              <a:sym typeface="Rubik Mono One"/>
            </a:endParaRPr>
          </a:p>
        </p:txBody>
      </p:sp>
      <p:sp>
        <p:nvSpPr>
          <p:cNvPr id="90" name="Google Shape;90;p1"/>
          <p:cNvSpPr txBox="1"/>
          <p:nvPr/>
        </p:nvSpPr>
        <p:spPr>
          <a:xfrm>
            <a:off x="1480507" y="6625814"/>
            <a:ext cx="9895200" cy="4773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lang="en-US" sz="3100">
                <a:solidFill>
                  <a:srgbClr val="007749"/>
                </a:solidFill>
                <a:latin typeface="Rubik ExtraBold"/>
                <a:ea typeface="Rubik ExtraBold"/>
                <a:cs typeface="Rubik ExtraBold"/>
                <a:sym typeface="Rubik ExtraBold"/>
              </a:rPr>
              <a:t>EN</a:t>
            </a:r>
            <a:r>
              <a:rPr i="0" lang="en-US" sz="3100" u="none" cap="none" strike="noStrike">
                <a:solidFill>
                  <a:srgbClr val="007749"/>
                </a:solidFill>
                <a:latin typeface="Rubik ExtraBold"/>
                <a:ea typeface="Rubik ExtraBold"/>
                <a:cs typeface="Rubik ExtraBold"/>
                <a:sym typeface="Rubik ExtraBold"/>
              </a:rPr>
              <a:t> </a:t>
            </a:r>
            <a:r>
              <a:rPr lang="en-US" sz="3100">
                <a:solidFill>
                  <a:srgbClr val="007749"/>
                </a:solidFill>
                <a:latin typeface="Rubik ExtraBold"/>
                <a:ea typeface="Rubik ExtraBold"/>
                <a:cs typeface="Rubik ExtraBold"/>
                <a:sym typeface="Rubik ExtraBold"/>
              </a:rPr>
              <a:t>SOLIDARISK UNGDOMSORGANISASJON</a:t>
            </a:r>
            <a:r>
              <a:rPr i="0" lang="en-US" sz="3100" u="none" cap="none" strike="noStrike">
                <a:solidFill>
                  <a:srgbClr val="007749"/>
                </a:solidFill>
                <a:latin typeface="Rubik ExtraBold"/>
                <a:ea typeface="Rubik ExtraBold"/>
                <a:cs typeface="Rubik ExtraBold"/>
                <a:sym typeface="Rubik ExtraBold"/>
              </a:rPr>
              <a:t> </a:t>
            </a:r>
            <a:endParaRPr i="0" sz="3100" u="none" cap="none" strike="noStrike">
              <a:solidFill>
                <a:srgbClr val="007749"/>
              </a:solidFill>
              <a:latin typeface="Rubik ExtraBold"/>
              <a:ea typeface="Rubik ExtraBold"/>
              <a:cs typeface="Rubik ExtraBold"/>
              <a:sym typeface="Rubik ExtraBold"/>
            </a:endParaRPr>
          </a:p>
        </p:txBody>
      </p:sp>
      <p:pic>
        <p:nvPicPr>
          <p:cNvPr id="91" name="Google Shape;91;p1" title="logo_gul_26.png"/>
          <p:cNvPicPr preferRelativeResize="0"/>
          <p:nvPr/>
        </p:nvPicPr>
        <p:blipFill>
          <a:blip r:embed="rId4">
            <a:alphaModFix/>
          </a:blip>
          <a:stretch>
            <a:fillRect/>
          </a:stretch>
        </p:blipFill>
        <p:spPr>
          <a:xfrm>
            <a:off x="1480500" y="2726675"/>
            <a:ext cx="1661774" cy="974451"/>
          </a:xfrm>
          <a:prstGeom prst="rect">
            <a:avLst/>
          </a:prstGeom>
          <a:noFill/>
          <a:ln>
            <a:noFill/>
          </a:ln>
        </p:spPr>
      </p:pic>
      <p:pic>
        <p:nvPicPr>
          <p:cNvPr id="92" name="Google Shape;92;p1" title="Karakter-06.png"/>
          <p:cNvPicPr preferRelativeResize="0"/>
          <p:nvPr/>
        </p:nvPicPr>
        <p:blipFill rotWithShape="1">
          <a:blip r:embed="rId5">
            <a:alphaModFix/>
          </a:blip>
          <a:srcRect b="19640" l="0" r="6603" t="0"/>
          <a:stretch/>
        </p:blipFill>
        <p:spPr>
          <a:xfrm>
            <a:off x="11112525" y="563975"/>
            <a:ext cx="7207924" cy="97774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10"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211" name="Google Shape;211;p10"/>
          <p:cNvSpPr/>
          <p:nvPr/>
        </p:nvSpPr>
        <p:spPr>
          <a:xfrm>
            <a:off x="1351398" y="2767405"/>
            <a:ext cx="8442929" cy="4738594"/>
          </a:xfrm>
          <a:custGeom>
            <a:rect b="b" l="l" r="r" t="t"/>
            <a:pathLst>
              <a:path extrusionOk="0" h="4738594" w="8442929">
                <a:moveTo>
                  <a:pt x="0" y="0"/>
                </a:moveTo>
                <a:lnTo>
                  <a:pt x="8442929" y="0"/>
                </a:lnTo>
                <a:lnTo>
                  <a:pt x="8442929" y="4738594"/>
                </a:lnTo>
                <a:lnTo>
                  <a:pt x="0" y="47385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 name="Google Shape;212;p10"/>
          <p:cNvSpPr txBox="1"/>
          <p:nvPr/>
        </p:nvSpPr>
        <p:spPr>
          <a:xfrm>
            <a:off x="1351400" y="1773125"/>
            <a:ext cx="10794300" cy="7695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3200"/>
              <a:buFont typeface="Arial"/>
              <a:buNone/>
            </a:pPr>
            <a:r>
              <a:rPr b="1" lang="en-US" sz="5000">
                <a:solidFill>
                  <a:srgbClr val="E03C31"/>
                </a:solidFill>
                <a:latin typeface="Rubik Mono One"/>
                <a:ea typeface="Rubik Mono One"/>
                <a:cs typeface="Rubik Mono One"/>
                <a:sym typeface="Rubik Mono One"/>
              </a:rPr>
              <a:t>OD I UNDERVISNINGEN</a:t>
            </a:r>
            <a:endParaRPr b="1" i="0" sz="5000" u="none" cap="none" strike="noStrike">
              <a:solidFill>
                <a:srgbClr val="E03C31"/>
              </a:solidFill>
              <a:latin typeface="Rubik Mono One"/>
              <a:ea typeface="Rubik Mono One"/>
              <a:cs typeface="Rubik Mono One"/>
              <a:sym typeface="Rubik Mono One"/>
            </a:endParaRPr>
          </a:p>
        </p:txBody>
      </p:sp>
      <p:sp>
        <p:nvSpPr>
          <p:cNvPr id="213" name="Google Shape;213;p10"/>
          <p:cNvSpPr txBox="1"/>
          <p:nvPr/>
        </p:nvSpPr>
        <p:spPr>
          <a:xfrm>
            <a:off x="10116050" y="3753275"/>
            <a:ext cx="7008600" cy="4109700"/>
          </a:xfrm>
          <a:prstGeom prst="rect">
            <a:avLst/>
          </a:prstGeom>
          <a:noFill/>
          <a:ln>
            <a:noFill/>
          </a:ln>
        </p:spPr>
        <p:txBody>
          <a:bodyPr anchorCtr="0" anchor="t" bIns="0" lIns="0" spcFirstLastPara="1" rIns="0" wrap="square" tIns="0">
            <a:spAutoFit/>
          </a:bodyPr>
          <a:lstStyle/>
          <a:p>
            <a:pPr indent="-355600" lvl="1" marL="914400" rtl="0" algn="l">
              <a:lnSpc>
                <a:spcPct val="115000"/>
              </a:lnSpc>
              <a:spcBef>
                <a:spcPts val="900"/>
              </a:spcBef>
              <a:spcAft>
                <a:spcPts val="0"/>
              </a:spcAft>
              <a:buClr>
                <a:schemeClr val="dk1"/>
              </a:buClr>
              <a:buSzPts val="2000"/>
              <a:buFont typeface="Courier"/>
              <a:buChar char="•"/>
            </a:pPr>
            <a:r>
              <a:rPr b="1" lang="en-US" sz="2000">
                <a:solidFill>
                  <a:schemeClr val="dk1"/>
                </a:solidFill>
                <a:latin typeface="Courier"/>
                <a:ea typeface="Courier"/>
                <a:cs typeface="Courier"/>
                <a:sym typeface="Courier"/>
                <a:extLst>
                  <a:ext uri="http://customooxmlschemas.google.com/">
                    <go:slidesCustomData xmlns:go="http://customooxmlschemas.google.com/" textRoundtripDataId="0"/>
                  </a:ext>
                </a:extLst>
              </a:rPr>
              <a:t>OD tilbyr spennende foredrag, filmer, øvelser og undervisningsopplegg i tråd med LK20: </a:t>
            </a:r>
            <a:r>
              <a:rPr b="1" lang="en-US" sz="2000" u="sng">
                <a:solidFill>
                  <a:schemeClr val="hlink"/>
                </a:solidFill>
                <a:latin typeface="Courier"/>
                <a:ea typeface="Courier"/>
                <a:cs typeface="Courier"/>
                <a:sym typeface="Courier"/>
                <a:hlinkClick r:id="rId5"/>
                <a:extLst>
                  <a:ext uri="http://customooxmlschemas.google.com/">
                    <go:slidesCustomData xmlns:go="http://customooxmlschemas.google.com/" textRoundtripDataId="1"/>
                  </a:ext>
                </a:extLst>
              </a:rPr>
              <a:t>od.no/undervisning</a:t>
            </a:r>
            <a:endParaRPr b="1" sz="2000">
              <a:solidFill>
                <a:schemeClr val="dk1"/>
              </a:solidFill>
              <a:latin typeface="Courier"/>
              <a:ea typeface="Courier"/>
              <a:cs typeface="Courier"/>
              <a:sym typeface="Courier"/>
              <a:extLst>
                <a:ext uri="http://customooxmlschemas.google.com/">
                  <go:slidesCustomData xmlns:go="http://customooxmlschemas.google.com/" textRoundtripDataId="2"/>
                </a:ext>
              </a:extLst>
            </a:endParaRPr>
          </a:p>
          <a:p>
            <a:pPr indent="0" lvl="0" marL="457200" rtl="0" algn="l">
              <a:lnSpc>
                <a:spcPct val="115000"/>
              </a:lnSpc>
              <a:spcBef>
                <a:spcPts val="1200"/>
              </a:spcBef>
              <a:spcAft>
                <a:spcPts val="0"/>
              </a:spcAft>
              <a:buNone/>
            </a:pPr>
            <a:r>
              <a:t/>
            </a:r>
            <a:endParaRPr b="1" sz="2000">
              <a:solidFill>
                <a:schemeClr val="dk1"/>
              </a:solidFill>
              <a:latin typeface="Courier"/>
              <a:ea typeface="Courier"/>
              <a:cs typeface="Courier"/>
              <a:sym typeface="Courier"/>
              <a:extLst>
                <a:ext uri="http://customooxmlschemas.google.com/">
                  <go:slidesCustomData xmlns:go="http://customooxmlschemas.google.com/" textRoundtripDataId="3"/>
                </a:ext>
              </a:extLst>
            </a:endParaRPr>
          </a:p>
          <a:p>
            <a:pPr indent="-355600" lvl="1" marL="914400" rtl="0" algn="l">
              <a:lnSpc>
                <a:spcPct val="115000"/>
              </a:lnSpc>
              <a:spcBef>
                <a:spcPts val="1200"/>
              </a:spcBef>
              <a:spcAft>
                <a:spcPts val="0"/>
              </a:spcAft>
              <a:buClr>
                <a:schemeClr val="dk1"/>
              </a:buClr>
              <a:buSzPts val="2000"/>
              <a:buFont typeface="Courier"/>
              <a:buChar char="•"/>
            </a:pPr>
            <a:r>
              <a:rPr b="1" lang="en-US" sz="2000">
                <a:solidFill>
                  <a:schemeClr val="dk1"/>
                </a:solidFill>
                <a:latin typeface="Courier"/>
                <a:ea typeface="Courier"/>
                <a:cs typeface="Courier"/>
                <a:sym typeface="Courier"/>
                <a:extLst>
                  <a:ext uri="http://customooxmlschemas.google.com/">
                    <go:slidesCustomData xmlns:go="http://customooxmlschemas.google.com/" textRoundtripDataId="4"/>
                  </a:ext>
                </a:extLst>
              </a:rPr>
              <a:t>T</a:t>
            </a:r>
            <a:r>
              <a:rPr b="1" lang="en-US" sz="2000">
                <a:solidFill>
                  <a:schemeClr val="dk1"/>
                </a:solidFill>
                <a:latin typeface="Courier"/>
                <a:ea typeface="Courier"/>
                <a:cs typeface="Courier"/>
                <a:sym typeface="Courier"/>
                <a:extLst>
                  <a:ext uri="http://customooxmlschemas.google.com/">
                    <go:slidesCustomData xmlns:go="http://customooxmlschemas.google.com/" textRoundtripDataId="5"/>
                  </a:ext>
                </a:extLst>
              </a:rPr>
              <a:t>verrfaglige temaer gir ulike, men gjensidig avhengige, innfallsvinkler til undervisningen om årets prosjekt</a:t>
            </a:r>
            <a:endParaRPr b="1" sz="2000">
              <a:solidFill>
                <a:schemeClr val="dk1"/>
              </a:solidFill>
              <a:latin typeface="Courier"/>
              <a:ea typeface="Courier"/>
              <a:cs typeface="Courier"/>
              <a:sym typeface="Courier"/>
              <a:extLst>
                <a:ext uri="http://customooxmlschemas.google.com/">
                  <go:slidesCustomData xmlns:go="http://customooxmlschemas.google.com/" textRoundtripDataId="6"/>
                </a:ext>
              </a:extLst>
            </a:endParaRPr>
          </a:p>
          <a:p>
            <a:pPr indent="0" lvl="0" marL="0" rtl="0" algn="l">
              <a:lnSpc>
                <a:spcPct val="115000"/>
              </a:lnSpc>
              <a:spcBef>
                <a:spcPts val="1200"/>
              </a:spcBef>
              <a:spcAft>
                <a:spcPts val="0"/>
              </a:spcAft>
              <a:buNone/>
            </a:pPr>
            <a:r>
              <a:t/>
            </a:r>
            <a:endParaRPr b="1" sz="2000">
              <a:solidFill>
                <a:schemeClr val="dk1"/>
              </a:solidFill>
              <a:latin typeface="Courier"/>
              <a:ea typeface="Courier"/>
              <a:cs typeface="Courier"/>
              <a:sym typeface="Courier"/>
              <a:extLst>
                <a:ext uri="http://customooxmlschemas.google.com/">
                  <go:slidesCustomData xmlns:go="http://customooxmlschemas.google.com/" textRoundtripDataId="7"/>
                </a:ext>
              </a:extLst>
            </a:endParaRPr>
          </a:p>
          <a:p>
            <a:pPr indent="-355600" lvl="1" marL="914400" rtl="0" algn="l">
              <a:lnSpc>
                <a:spcPct val="115000"/>
              </a:lnSpc>
              <a:spcBef>
                <a:spcPts val="1200"/>
              </a:spcBef>
              <a:spcAft>
                <a:spcPts val="0"/>
              </a:spcAft>
              <a:buClr>
                <a:schemeClr val="dk1"/>
              </a:buClr>
              <a:buSzPts val="2000"/>
              <a:buFont typeface="Courier"/>
              <a:buChar char="•"/>
            </a:pPr>
            <a:r>
              <a:rPr b="1" lang="en-US" sz="2000">
                <a:solidFill>
                  <a:schemeClr val="dk1"/>
                </a:solidFill>
                <a:latin typeface="Courier"/>
                <a:ea typeface="Courier"/>
                <a:cs typeface="Courier"/>
                <a:sym typeface="Courier"/>
                <a:extLst>
                  <a:ext uri="http://customooxmlschemas.google.com/">
                    <go:slidesCustomData xmlns:go="http://customooxmlschemas.google.com/" textRoundtripDataId="8"/>
                  </a:ext>
                </a:extLst>
              </a:rPr>
              <a:t>Elevmedvirkning og demokratisk deltakelse</a:t>
            </a:r>
            <a:endParaRPr b="1" sz="2000">
              <a:solidFill>
                <a:schemeClr val="dk1"/>
              </a:solidFill>
              <a:latin typeface="Courier"/>
              <a:ea typeface="Courier"/>
              <a:cs typeface="Courier"/>
              <a:sym typeface="Courier"/>
            </a:endParaRPr>
          </a:p>
        </p:txBody>
      </p:sp>
      <p:pic>
        <p:nvPicPr>
          <p:cNvPr id="214" name="Google Shape;214;p10" title="logo_gul_26.png"/>
          <p:cNvPicPr preferRelativeResize="0"/>
          <p:nvPr/>
        </p:nvPicPr>
        <p:blipFill>
          <a:blip r:embed="rId6">
            <a:alphaModFix/>
          </a:blip>
          <a:stretch>
            <a:fillRect/>
          </a:stretch>
        </p:blipFill>
        <p:spPr>
          <a:xfrm>
            <a:off x="650125" y="545450"/>
            <a:ext cx="1152301" cy="675701"/>
          </a:xfrm>
          <a:prstGeom prst="rect">
            <a:avLst/>
          </a:prstGeom>
          <a:noFill/>
          <a:ln>
            <a:noFill/>
          </a:ln>
        </p:spPr>
      </p:pic>
      <p:sp>
        <p:nvSpPr>
          <p:cNvPr id="215" name="Google Shape;215;p10"/>
          <p:cNvSpPr txBox="1"/>
          <p:nvPr/>
        </p:nvSpPr>
        <p:spPr>
          <a:xfrm>
            <a:off x="10526825" y="2767400"/>
            <a:ext cx="4408200" cy="761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lang="en-US" sz="2300">
                <a:solidFill>
                  <a:srgbClr val="007749"/>
                </a:solidFill>
                <a:latin typeface="Rubik ExtraBold"/>
                <a:ea typeface="Rubik ExtraBold"/>
                <a:cs typeface="Rubik ExtraBold"/>
                <a:sym typeface="Rubik ExtraBold"/>
              </a:rPr>
              <a:t>ENGASJER ELEVENE I TRÅD MED LÆREPLANEN</a:t>
            </a:r>
            <a:endParaRPr i="0" sz="2300" u="none" cap="none" strike="noStrike">
              <a:solidFill>
                <a:srgbClr val="007749"/>
              </a:solidFill>
              <a:latin typeface="Rubik ExtraBold"/>
              <a:ea typeface="Rubik ExtraBold"/>
              <a:cs typeface="Rubik ExtraBold"/>
              <a:sym typeface="Rubik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11"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225" name="Google Shape;225;p11"/>
          <p:cNvSpPr txBox="1"/>
          <p:nvPr/>
        </p:nvSpPr>
        <p:spPr>
          <a:xfrm>
            <a:off x="4118650" y="2936400"/>
            <a:ext cx="9324300" cy="1654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3200"/>
              <a:buFont typeface="Arial"/>
              <a:buNone/>
            </a:pPr>
            <a:r>
              <a:rPr b="1" i="0" lang="en-US" sz="5000" u="none" cap="none" strike="noStrike">
                <a:solidFill>
                  <a:srgbClr val="E03C31"/>
                </a:solidFill>
                <a:latin typeface="Rubik Mono One"/>
                <a:ea typeface="Rubik Mono One"/>
                <a:cs typeface="Rubik Mono One"/>
                <a:sym typeface="Rubik Mono One"/>
              </a:rPr>
              <a:t>OD PÅ </a:t>
            </a:r>
            <a:r>
              <a:rPr b="1" i="0" lang="en-US" sz="5000" u="none" cap="none" strike="noStrike">
                <a:solidFill>
                  <a:srgbClr val="FBBF4B"/>
                </a:solidFill>
                <a:latin typeface="Rubik Mono One"/>
                <a:ea typeface="Rubik Mono One"/>
                <a:cs typeface="Rubik Mono One"/>
                <a:sym typeface="Rubik Mono One"/>
              </a:rPr>
              <a:t>*NAVN PÅ SKOLEN </a:t>
            </a:r>
            <a:r>
              <a:rPr b="1" lang="en-US" sz="5000">
                <a:solidFill>
                  <a:srgbClr val="FBBF4B"/>
                </a:solidFill>
                <a:latin typeface="Rubik Mono One"/>
                <a:ea typeface="Rubik Mono One"/>
                <a:cs typeface="Rubik Mono One"/>
                <a:sym typeface="Rubik Mono One"/>
              </a:rPr>
              <a:t>DIN</a:t>
            </a:r>
            <a:r>
              <a:rPr b="1" i="0" lang="en-US" sz="5000" u="none" cap="none" strike="noStrike">
                <a:solidFill>
                  <a:srgbClr val="FBBF4B"/>
                </a:solidFill>
                <a:latin typeface="Rubik Mono One"/>
                <a:ea typeface="Rubik Mono One"/>
                <a:cs typeface="Rubik Mono One"/>
                <a:sym typeface="Rubik Mono One"/>
              </a:rPr>
              <a:t>*</a:t>
            </a:r>
            <a:endParaRPr b="1" i="0" sz="5000" u="none" cap="none" strike="noStrike">
              <a:solidFill>
                <a:srgbClr val="FBBF4B"/>
              </a:solidFill>
              <a:latin typeface="Rubik Mono One"/>
              <a:ea typeface="Rubik Mono One"/>
              <a:cs typeface="Rubik Mono One"/>
              <a:sym typeface="Rubik Mono One"/>
            </a:endParaRPr>
          </a:p>
        </p:txBody>
      </p:sp>
      <p:sp>
        <p:nvSpPr>
          <p:cNvPr id="226" name="Google Shape;226;p11"/>
          <p:cNvSpPr txBox="1"/>
          <p:nvPr/>
        </p:nvSpPr>
        <p:spPr>
          <a:xfrm>
            <a:off x="4221633" y="5265427"/>
            <a:ext cx="7191300" cy="2154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1500"/>
              <a:buFont typeface="Arial"/>
              <a:buNone/>
            </a:pPr>
            <a:r>
              <a:rPr lang="en-US" sz="2000">
                <a:solidFill>
                  <a:srgbClr val="007749"/>
                </a:solidFill>
                <a:latin typeface="Rubik ExtraBold"/>
                <a:ea typeface="Rubik ExtraBold"/>
                <a:cs typeface="Rubik ExtraBold"/>
                <a:sym typeface="Rubik ExtraBold"/>
              </a:rPr>
              <a:t>HER ER TANKEN AT DERE KAN FORTELLE LITT OM HVA DERE PLANLEGGER PÅ DERES SKOLE, AV AKTIVITETER ELLER HELT ANDRE TING.</a:t>
            </a:r>
            <a:endParaRPr sz="2000">
              <a:solidFill>
                <a:srgbClr val="007749"/>
              </a:solidFill>
              <a:latin typeface="Rubik ExtraBold"/>
              <a:ea typeface="Rubik ExtraBold"/>
              <a:cs typeface="Rubik ExtraBold"/>
              <a:sym typeface="Rubik ExtraBold"/>
            </a:endParaRPr>
          </a:p>
          <a:p>
            <a:pPr indent="0" lvl="0" marL="0" marR="0" rtl="0" algn="l">
              <a:lnSpc>
                <a:spcPct val="150000"/>
              </a:lnSpc>
              <a:spcBef>
                <a:spcPts val="0"/>
              </a:spcBef>
              <a:spcAft>
                <a:spcPts val="0"/>
              </a:spcAft>
              <a:buClr>
                <a:srgbClr val="000000"/>
              </a:buClr>
              <a:buSzPts val="1500"/>
              <a:buFont typeface="Arial"/>
              <a:buNone/>
            </a:pPr>
            <a:r>
              <a:t/>
            </a:r>
            <a:endParaRPr sz="2000">
              <a:solidFill>
                <a:srgbClr val="007749"/>
              </a:solidFill>
              <a:latin typeface="Rubik ExtraBold"/>
              <a:ea typeface="Rubik ExtraBold"/>
              <a:cs typeface="Rubik ExtraBold"/>
              <a:sym typeface="Rubik ExtraBold"/>
            </a:endParaRPr>
          </a:p>
          <a:p>
            <a:pPr indent="0" lvl="0" marL="0" marR="0" rtl="0" algn="l">
              <a:lnSpc>
                <a:spcPct val="150000"/>
              </a:lnSpc>
              <a:spcBef>
                <a:spcPts val="0"/>
              </a:spcBef>
              <a:spcAft>
                <a:spcPts val="0"/>
              </a:spcAft>
              <a:buClr>
                <a:srgbClr val="000000"/>
              </a:buClr>
              <a:buSzPts val="1500"/>
              <a:buFont typeface="Arial"/>
              <a:buNone/>
            </a:pPr>
            <a:r>
              <a:rPr lang="en-US" sz="2000">
                <a:solidFill>
                  <a:srgbClr val="007749"/>
                </a:solidFill>
                <a:latin typeface="Rubik ExtraBold"/>
                <a:ea typeface="Rubik ExtraBold"/>
                <a:cs typeface="Rubik ExtraBold"/>
                <a:sym typeface="Rubik ExtraBold"/>
              </a:rPr>
              <a:t>SELVFØLGELIG BARE HVIS DERE ØNSKER.</a:t>
            </a:r>
            <a:endParaRPr sz="2000">
              <a:solidFill>
                <a:srgbClr val="007749"/>
              </a:solidFill>
              <a:latin typeface="Rubik ExtraBold"/>
              <a:ea typeface="Rubik ExtraBold"/>
              <a:cs typeface="Rubik ExtraBold"/>
              <a:sym typeface="Rubik ExtraBold"/>
            </a:endParaRPr>
          </a:p>
        </p:txBody>
      </p:sp>
      <p:pic>
        <p:nvPicPr>
          <p:cNvPr id="227" name="Google Shape;227;p11" title="logo_gul_26.png"/>
          <p:cNvPicPr preferRelativeResize="0"/>
          <p:nvPr/>
        </p:nvPicPr>
        <p:blipFill>
          <a:blip r:embed="rId4">
            <a:alphaModFix/>
          </a:blip>
          <a:stretch>
            <a:fillRect/>
          </a:stretch>
        </p:blipFill>
        <p:spPr>
          <a:xfrm>
            <a:off x="650125" y="545450"/>
            <a:ext cx="1152301" cy="6757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12"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237" name="Google Shape;237;p12"/>
          <p:cNvSpPr txBox="1"/>
          <p:nvPr/>
        </p:nvSpPr>
        <p:spPr>
          <a:xfrm>
            <a:off x="2314487" y="2522100"/>
            <a:ext cx="9068700" cy="524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330"/>
              <a:buFont typeface="Arial"/>
              <a:buNone/>
            </a:pPr>
            <a:r>
              <a:rPr b="1" i="0" lang="en-US" sz="17030" u="none" cap="none" strike="noStrike">
                <a:solidFill>
                  <a:srgbClr val="E03C31"/>
                </a:solidFill>
                <a:latin typeface="Rubik Mono One"/>
                <a:ea typeface="Rubik Mono One"/>
                <a:cs typeface="Rubik Mono One"/>
                <a:sym typeface="Rubik Mono One"/>
              </a:rPr>
              <a:t>HVA</a:t>
            </a:r>
            <a:endParaRPr b="1" sz="17030">
              <a:solidFill>
                <a:srgbClr val="E03C31"/>
              </a:solidFill>
              <a:latin typeface="Rubik Mono One"/>
              <a:ea typeface="Rubik Mono One"/>
              <a:cs typeface="Rubik Mono One"/>
              <a:sym typeface="Rubik Mono One"/>
            </a:endParaRPr>
          </a:p>
          <a:p>
            <a:pPr indent="0" lvl="0" marL="0" marR="0" rtl="0" algn="l">
              <a:lnSpc>
                <a:spcPct val="100000"/>
              </a:lnSpc>
              <a:spcBef>
                <a:spcPts val="0"/>
              </a:spcBef>
              <a:spcAft>
                <a:spcPts val="0"/>
              </a:spcAft>
              <a:buClr>
                <a:srgbClr val="000000"/>
              </a:buClr>
              <a:buSzPts val="15330"/>
              <a:buFont typeface="Arial"/>
              <a:buNone/>
            </a:pPr>
            <a:r>
              <a:rPr b="1" i="0" lang="en-US" sz="17030" u="none" cap="none" strike="noStrike">
                <a:solidFill>
                  <a:srgbClr val="E03C31"/>
                </a:solidFill>
                <a:latin typeface="Rubik Mono One"/>
                <a:ea typeface="Rubik Mono One"/>
                <a:cs typeface="Rubik Mono One"/>
                <a:sym typeface="Rubik Mono One"/>
              </a:rPr>
              <a:t>NÅ?</a:t>
            </a:r>
            <a:endParaRPr b="1" i="0" sz="3100" u="none" cap="none" strike="noStrike">
              <a:solidFill>
                <a:srgbClr val="E03C31"/>
              </a:solidFill>
              <a:latin typeface="Rubik Mono One"/>
              <a:ea typeface="Rubik Mono One"/>
              <a:cs typeface="Rubik Mono One"/>
              <a:sym typeface="Rubik Mono One"/>
            </a:endParaRPr>
          </a:p>
        </p:txBody>
      </p:sp>
      <p:sp>
        <p:nvSpPr>
          <p:cNvPr id="238" name="Google Shape;238;p12"/>
          <p:cNvSpPr txBox="1"/>
          <p:nvPr/>
        </p:nvSpPr>
        <p:spPr>
          <a:xfrm>
            <a:off x="8756495" y="3267600"/>
            <a:ext cx="7191300" cy="3751800"/>
          </a:xfrm>
          <a:prstGeom prst="rect">
            <a:avLst/>
          </a:prstGeom>
          <a:noFill/>
          <a:ln>
            <a:noFill/>
          </a:ln>
        </p:spPr>
        <p:txBody>
          <a:bodyPr anchorCtr="0" anchor="t" bIns="0" lIns="0" spcFirstLastPara="1" rIns="0" wrap="square" tIns="0">
            <a:spAutoFit/>
          </a:bodyPr>
          <a:lstStyle/>
          <a:p>
            <a:pPr indent="-387350" lvl="0" marL="457200" marR="0" rtl="0" algn="l">
              <a:lnSpc>
                <a:spcPct val="175000"/>
              </a:lnSpc>
              <a:spcBef>
                <a:spcPts val="0"/>
              </a:spcBef>
              <a:spcAft>
                <a:spcPts val="0"/>
              </a:spcAft>
              <a:buClr>
                <a:srgbClr val="007749"/>
              </a:buClr>
              <a:buSzPts val="2500"/>
              <a:buFont typeface="Rubik ExtraBold"/>
              <a:buChar char="●"/>
            </a:pPr>
            <a:r>
              <a:rPr lang="en-US" sz="2500">
                <a:solidFill>
                  <a:srgbClr val="007749"/>
                </a:solidFill>
                <a:latin typeface="Rubik ExtraBold"/>
                <a:ea typeface="Rubik ExtraBold"/>
                <a:cs typeface="Rubik ExtraBold"/>
                <a:sym typeface="Rubik ExtraBold"/>
              </a:rPr>
              <a:t>TA EN TITT PÅ </a:t>
            </a:r>
            <a:r>
              <a:rPr lang="en-US" sz="2500">
                <a:solidFill>
                  <a:srgbClr val="E03C31"/>
                </a:solidFill>
                <a:latin typeface="Rubik ExtraBold"/>
                <a:ea typeface="Rubik ExtraBold"/>
                <a:cs typeface="Rubik ExtraBold"/>
                <a:sym typeface="Rubik ExtraBold"/>
              </a:rPr>
              <a:t>OD.NO</a:t>
            </a:r>
            <a:endParaRPr sz="2500">
              <a:solidFill>
                <a:srgbClr val="E03C31"/>
              </a:solidFill>
              <a:latin typeface="Rubik ExtraBold"/>
              <a:ea typeface="Rubik ExtraBold"/>
              <a:cs typeface="Rubik ExtraBold"/>
              <a:sym typeface="Rubik ExtraBold"/>
            </a:endParaRPr>
          </a:p>
          <a:p>
            <a:pPr indent="-387350" lvl="0" marL="457200" marR="0" rtl="0" algn="l">
              <a:lnSpc>
                <a:spcPct val="175000"/>
              </a:lnSpc>
              <a:spcBef>
                <a:spcPts val="0"/>
              </a:spcBef>
              <a:spcAft>
                <a:spcPts val="0"/>
              </a:spcAft>
              <a:buClr>
                <a:srgbClr val="007749"/>
              </a:buClr>
              <a:buSzPts val="2500"/>
              <a:buFont typeface="Rubik ExtraBold"/>
              <a:buChar char="●"/>
            </a:pPr>
            <a:r>
              <a:rPr lang="en-US" sz="2500">
                <a:solidFill>
                  <a:srgbClr val="007749"/>
                </a:solidFill>
                <a:latin typeface="Rubik ExtraBold"/>
                <a:ea typeface="Rubik ExtraBold"/>
                <a:cs typeface="Rubik ExtraBold"/>
                <a:sym typeface="Rubik ExtraBold"/>
              </a:rPr>
              <a:t>BRUK UNDERVISNINGSRESSURSENE PÅ </a:t>
            </a:r>
            <a:r>
              <a:rPr lang="en-US" sz="2500">
                <a:solidFill>
                  <a:srgbClr val="E03C31"/>
                </a:solidFill>
                <a:latin typeface="Rubik ExtraBold"/>
                <a:ea typeface="Rubik ExtraBold"/>
                <a:cs typeface="Rubik ExtraBold"/>
                <a:sym typeface="Rubik ExtraBold"/>
              </a:rPr>
              <a:t>OD.NO/UNDERVISNING</a:t>
            </a:r>
            <a:r>
              <a:rPr lang="en-US" sz="2500">
                <a:solidFill>
                  <a:srgbClr val="007749"/>
                </a:solidFill>
                <a:latin typeface="Rubik ExtraBold"/>
                <a:ea typeface="Rubik ExtraBold"/>
                <a:cs typeface="Rubik ExtraBold"/>
                <a:sym typeface="Rubik ExtraBold"/>
              </a:rPr>
              <a:t> (TIL LÆRERE)</a:t>
            </a:r>
            <a:endParaRPr sz="2500">
              <a:solidFill>
                <a:srgbClr val="007749"/>
              </a:solidFill>
              <a:latin typeface="Rubik ExtraBold"/>
              <a:ea typeface="Rubik ExtraBold"/>
              <a:cs typeface="Rubik ExtraBold"/>
              <a:sym typeface="Rubik ExtraBold"/>
            </a:endParaRPr>
          </a:p>
          <a:p>
            <a:pPr indent="-387350" lvl="0" marL="457200" marR="0" rtl="0" algn="l">
              <a:lnSpc>
                <a:spcPct val="175000"/>
              </a:lnSpc>
              <a:spcBef>
                <a:spcPts val="0"/>
              </a:spcBef>
              <a:spcAft>
                <a:spcPts val="0"/>
              </a:spcAft>
              <a:buClr>
                <a:srgbClr val="007749"/>
              </a:buClr>
              <a:buSzPts val="2500"/>
              <a:buFont typeface="Rubik ExtraBold"/>
              <a:buChar char="●"/>
            </a:pPr>
            <a:r>
              <a:rPr lang="en-US" sz="2500">
                <a:solidFill>
                  <a:srgbClr val="007749"/>
                </a:solidFill>
                <a:latin typeface="Rubik ExtraBold"/>
                <a:ea typeface="Rubik ExtraBold"/>
                <a:cs typeface="Rubik ExtraBold"/>
                <a:sym typeface="Rubik ExtraBold"/>
              </a:rPr>
              <a:t>TIPS OM </a:t>
            </a:r>
            <a:r>
              <a:rPr lang="en-US" sz="2500">
                <a:solidFill>
                  <a:srgbClr val="E03C31"/>
                </a:solidFill>
                <a:latin typeface="Rubik ExtraBold"/>
                <a:ea typeface="Rubik ExtraBold"/>
                <a:cs typeface="Rubik ExtraBold"/>
                <a:sym typeface="Rubik ExtraBold"/>
              </a:rPr>
              <a:t>OD.NO/JOBBER</a:t>
            </a:r>
            <a:r>
              <a:rPr lang="en-US" sz="2500">
                <a:solidFill>
                  <a:srgbClr val="007749"/>
                </a:solidFill>
                <a:latin typeface="Rubik ExtraBold"/>
                <a:ea typeface="Rubik ExtraBold"/>
                <a:cs typeface="Rubik ExtraBold"/>
                <a:sym typeface="Rubik ExtraBold"/>
              </a:rPr>
              <a:t> OG </a:t>
            </a:r>
            <a:r>
              <a:rPr lang="en-US" sz="2500">
                <a:solidFill>
                  <a:srgbClr val="E03C31"/>
                </a:solidFill>
                <a:latin typeface="Rubik ExtraBold"/>
                <a:ea typeface="Rubik ExtraBold"/>
                <a:cs typeface="Rubik ExtraBold"/>
                <a:sym typeface="Rubik ExtraBold"/>
              </a:rPr>
              <a:t>OD.NO/JOBB</a:t>
            </a:r>
            <a:endParaRPr sz="2500">
              <a:solidFill>
                <a:srgbClr val="E03C31"/>
              </a:solidFill>
              <a:latin typeface="Rubik ExtraBold"/>
              <a:ea typeface="Rubik ExtraBold"/>
              <a:cs typeface="Rubik ExtraBold"/>
              <a:sym typeface="Rubik ExtraBold"/>
            </a:endParaRPr>
          </a:p>
          <a:p>
            <a:pPr indent="-387350" lvl="0" marL="457200" marR="0" rtl="0" algn="l">
              <a:lnSpc>
                <a:spcPct val="175000"/>
              </a:lnSpc>
              <a:spcBef>
                <a:spcPts val="0"/>
              </a:spcBef>
              <a:spcAft>
                <a:spcPts val="0"/>
              </a:spcAft>
              <a:buClr>
                <a:srgbClr val="007749"/>
              </a:buClr>
              <a:buSzPts val="2500"/>
              <a:buFont typeface="Rubik ExtraBold"/>
              <a:buChar char="●"/>
            </a:pPr>
            <a:r>
              <a:rPr lang="en-US" sz="2500">
                <a:solidFill>
                  <a:srgbClr val="007749"/>
                </a:solidFill>
                <a:latin typeface="Rubik ExtraBold"/>
                <a:ea typeface="Rubik ExtraBold"/>
                <a:cs typeface="Rubik ExtraBold"/>
                <a:sym typeface="Rubik ExtraBold"/>
              </a:rPr>
              <a:t>SPRE ORDET OM BEHOV FOR JOBBER TIL BEKJENTE</a:t>
            </a:r>
            <a:endParaRPr sz="2500">
              <a:solidFill>
                <a:srgbClr val="007749"/>
              </a:solidFill>
              <a:latin typeface="Rubik ExtraBold"/>
              <a:ea typeface="Rubik ExtraBold"/>
              <a:cs typeface="Rubik ExtraBold"/>
              <a:sym typeface="Rubik ExtraBold"/>
            </a:endParaRPr>
          </a:p>
        </p:txBody>
      </p:sp>
      <p:pic>
        <p:nvPicPr>
          <p:cNvPr id="239" name="Google Shape;239;p12" title="logo_gul_26.png"/>
          <p:cNvPicPr preferRelativeResize="0"/>
          <p:nvPr/>
        </p:nvPicPr>
        <p:blipFill>
          <a:blip r:embed="rId4">
            <a:alphaModFix/>
          </a:blip>
          <a:stretch>
            <a:fillRect/>
          </a:stretch>
        </p:blipFill>
        <p:spPr>
          <a:xfrm>
            <a:off x="650125" y="545450"/>
            <a:ext cx="1152301" cy="6757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13" title="Background tall.jpg"/>
          <p:cNvPicPr preferRelativeResize="0"/>
          <p:nvPr/>
        </p:nvPicPr>
        <p:blipFill rotWithShape="1">
          <a:blip r:embed="rId3">
            <a:alphaModFix/>
          </a:blip>
          <a:srcRect b="0" l="6455" r="4259" t="0"/>
          <a:stretch/>
        </p:blipFill>
        <p:spPr>
          <a:xfrm rot="-5400000">
            <a:off x="3939275" y="-4039751"/>
            <a:ext cx="10409451" cy="18352901"/>
          </a:xfrm>
          <a:prstGeom prst="rect">
            <a:avLst/>
          </a:prstGeom>
          <a:noFill/>
          <a:ln>
            <a:noFill/>
          </a:ln>
        </p:spPr>
      </p:pic>
      <p:pic>
        <p:nvPicPr>
          <p:cNvPr id="245" name="Google Shape;245;p13" title="logo_gul_26.png"/>
          <p:cNvPicPr preferRelativeResize="0"/>
          <p:nvPr/>
        </p:nvPicPr>
        <p:blipFill>
          <a:blip r:embed="rId4">
            <a:alphaModFix/>
          </a:blip>
          <a:stretch>
            <a:fillRect/>
          </a:stretch>
        </p:blipFill>
        <p:spPr>
          <a:xfrm>
            <a:off x="5855439" y="3215101"/>
            <a:ext cx="6577123" cy="3856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2" title="Background tall.jpg"/>
          <p:cNvPicPr preferRelativeResize="0"/>
          <p:nvPr/>
        </p:nvPicPr>
        <p:blipFill rotWithShape="1">
          <a:blip r:embed="rId3">
            <a:alphaModFix amt="35000"/>
          </a:blip>
          <a:srcRect b="0" l="6455" r="4259" t="0"/>
          <a:stretch/>
        </p:blipFill>
        <p:spPr>
          <a:xfrm rot="-5400000">
            <a:off x="3939275" y="-3971726"/>
            <a:ext cx="10409451" cy="18352901"/>
          </a:xfrm>
          <a:prstGeom prst="rect">
            <a:avLst/>
          </a:prstGeom>
          <a:noFill/>
          <a:ln>
            <a:noFill/>
          </a:ln>
        </p:spPr>
      </p:pic>
      <p:sp>
        <p:nvSpPr>
          <p:cNvPr id="102" name="Google Shape;102;p2"/>
          <p:cNvSpPr/>
          <p:nvPr/>
        </p:nvSpPr>
        <p:spPr>
          <a:xfrm>
            <a:off x="8465200" y="3346775"/>
            <a:ext cx="6480950" cy="4463137"/>
          </a:xfrm>
          <a:custGeom>
            <a:rect b="b" l="l" r="r" t="t"/>
            <a:pathLst>
              <a:path extrusionOk="0" h="4364926" w="6307494">
                <a:moveTo>
                  <a:pt x="0" y="0"/>
                </a:moveTo>
                <a:lnTo>
                  <a:pt x="6307495" y="0"/>
                </a:lnTo>
                <a:lnTo>
                  <a:pt x="6307495" y="4364927"/>
                </a:lnTo>
                <a:lnTo>
                  <a:pt x="0" y="4364927"/>
                </a:lnTo>
                <a:lnTo>
                  <a:pt x="0" y="0"/>
                </a:lnTo>
                <a:close/>
              </a:path>
            </a:pathLst>
          </a:custGeom>
          <a:blipFill rotWithShape="1">
            <a:blip r:embed="rId4">
              <a:alphaModFix/>
            </a:blip>
            <a:stretch>
              <a:fillRect b="-47809" l="-72169" r="-42857" t="-5933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 name="Google Shape;103;p2"/>
          <p:cNvSpPr txBox="1"/>
          <p:nvPr/>
        </p:nvSpPr>
        <p:spPr>
          <a:xfrm>
            <a:off x="2138500" y="2286825"/>
            <a:ext cx="12634200" cy="7743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5030"/>
              <a:buFont typeface="Arial"/>
              <a:buNone/>
            </a:pPr>
            <a:r>
              <a:rPr b="1" lang="en-US" sz="5030">
                <a:solidFill>
                  <a:srgbClr val="E03C31"/>
                </a:solidFill>
                <a:latin typeface="Rubik Mono One"/>
                <a:ea typeface="Rubik Mono One"/>
                <a:cs typeface="Rubik Mono One"/>
                <a:sym typeface="Rubik Mono One"/>
              </a:rPr>
              <a:t>ETT DAGSVERK BETYR MYE</a:t>
            </a:r>
            <a:endParaRPr b="1" i="0" sz="1400" u="none" cap="none" strike="noStrike">
              <a:solidFill>
                <a:srgbClr val="E03C31"/>
              </a:solidFill>
              <a:latin typeface="Rubik Mono One"/>
              <a:ea typeface="Rubik Mono One"/>
              <a:cs typeface="Rubik Mono One"/>
              <a:sym typeface="Rubik Mono One"/>
            </a:endParaRPr>
          </a:p>
        </p:txBody>
      </p:sp>
      <p:sp>
        <p:nvSpPr>
          <p:cNvPr id="104" name="Google Shape;104;p2"/>
          <p:cNvSpPr txBox="1"/>
          <p:nvPr/>
        </p:nvSpPr>
        <p:spPr>
          <a:xfrm>
            <a:off x="2138491" y="3346767"/>
            <a:ext cx="5787000" cy="1440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lang="en-US" sz="1800">
                <a:solidFill>
                  <a:srgbClr val="007749"/>
                </a:solidFill>
                <a:latin typeface="Rubik ExtraBold"/>
                <a:ea typeface="Rubik ExtraBold"/>
                <a:cs typeface="Rubik ExtraBold"/>
                <a:sym typeface="Rubik ExtraBold"/>
              </a:rPr>
              <a:t>IDEEN OM EN AKSJONSDAG HVOR UNGDOM I NORGE DONERER ÉN DAG AV SIN UTDANNING I SOLIDARITET MED UNGDOM I DET GLOBALE SØR BLE TIL I 1964.</a:t>
            </a:r>
            <a:endParaRPr i="0" sz="1400" u="none" cap="none" strike="noStrike">
              <a:solidFill>
                <a:srgbClr val="007749"/>
              </a:solidFill>
              <a:latin typeface="Rubik ExtraBold"/>
              <a:ea typeface="Rubik ExtraBold"/>
              <a:cs typeface="Rubik ExtraBold"/>
              <a:sym typeface="Rubik ExtraBold"/>
            </a:endParaRPr>
          </a:p>
        </p:txBody>
      </p:sp>
      <p:sp>
        <p:nvSpPr>
          <p:cNvPr id="105" name="Google Shape;105;p2"/>
          <p:cNvSpPr txBox="1"/>
          <p:nvPr/>
        </p:nvSpPr>
        <p:spPr>
          <a:xfrm>
            <a:off x="2138491" y="5127897"/>
            <a:ext cx="5787000" cy="26043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b="1" lang="en-US" sz="1800">
                <a:solidFill>
                  <a:schemeClr val="dk1"/>
                </a:solidFill>
                <a:latin typeface="Courier"/>
                <a:ea typeface="Courier"/>
                <a:cs typeface="Courier"/>
                <a:sym typeface="Courier"/>
              </a:rPr>
              <a:t>OD er mer enn bare OD-dagen. Ungdom lærer om globale problemstillinger og får en mulighet til å engasjere seg. </a:t>
            </a:r>
            <a:endParaRPr b="1" sz="1800">
              <a:solidFill>
                <a:schemeClr val="dk1"/>
              </a:solidFill>
              <a:latin typeface="Courier"/>
              <a:ea typeface="Courier"/>
              <a:cs typeface="Courier"/>
              <a:sym typeface="Courier"/>
            </a:endParaRPr>
          </a:p>
          <a:p>
            <a:pPr indent="0" lvl="0" marL="0" marR="0" rtl="0" algn="l">
              <a:lnSpc>
                <a:spcPct val="140000"/>
              </a:lnSpc>
              <a:spcBef>
                <a:spcPts val="0"/>
              </a:spcBef>
              <a:spcAft>
                <a:spcPts val="0"/>
              </a:spcAft>
              <a:buClr>
                <a:srgbClr val="000000"/>
              </a:buClr>
              <a:buSzPts val="1800"/>
              <a:buFont typeface="Arial"/>
              <a:buNone/>
            </a:pPr>
            <a:r>
              <a:t/>
            </a:r>
            <a:endParaRPr b="1" sz="1800">
              <a:solidFill>
                <a:schemeClr val="dk1"/>
              </a:solidFill>
              <a:latin typeface="Courier"/>
              <a:ea typeface="Courier"/>
              <a:cs typeface="Courier"/>
              <a:sym typeface="Courier"/>
            </a:endParaRPr>
          </a:p>
          <a:p>
            <a:pPr indent="0" lvl="0" marL="0" marR="0" rtl="0" algn="l">
              <a:lnSpc>
                <a:spcPct val="140000"/>
              </a:lnSpc>
              <a:spcBef>
                <a:spcPts val="0"/>
              </a:spcBef>
              <a:spcAft>
                <a:spcPts val="0"/>
              </a:spcAft>
              <a:buClr>
                <a:srgbClr val="000000"/>
              </a:buClr>
              <a:buSzPts val="1800"/>
              <a:buFont typeface="Arial"/>
              <a:buNone/>
            </a:pPr>
            <a:r>
              <a:rPr b="1" lang="en-US" sz="1800">
                <a:solidFill>
                  <a:schemeClr val="dk1"/>
                </a:solidFill>
                <a:latin typeface="Courier"/>
                <a:ea typeface="Courier"/>
                <a:cs typeface="Courier"/>
                <a:sym typeface="Courier"/>
              </a:rPr>
              <a:t>Kunnskapsgrunnlaget blir lagt under Internasjonal Uke (IU) og den solidariske handlingen skjer på OD-dagen. </a:t>
            </a:r>
            <a:endParaRPr b="1" sz="1800">
              <a:solidFill>
                <a:schemeClr val="dk1"/>
              </a:solidFill>
              <a:latin typeface="Courier"/>
              <a:ea typeface="Courier"/>
              <a:cs typeface="Courier"/>
              <a:sym typeface="Courier"/>
            </a:endParaRPr>
          </a:p>
        </p:txBody>
      </p:sp>
      <p:pic>
        <p:nvPicPr>
          <p:cNvPr id="106" name="Google Shape;106;p2" title="logo_gul_26.png"/>
          <p:cNvPicPr preferRelativeResize="0"/>
          <p:nvPr/>
        </p:nvPicPr>
        <p:blipFill>
          <a:blip r:embed="rId5">
            <a:alphaModFix/>
          </a:blip>
          <a:stretch>
            <a:fillRect/>
          </a:stretch>
        </p:blipFill>
        <p:spPr>
          <a:xfrm>
            <a:off x="650125" y="545450"/>
            <a:ext cx="1152301" cy="675701"/>
          </a:xfrm>
          <a:prstGeom prst="rect">
            <a:avLst/>
          </a:prstGeom>
          <a:noFill/>
          <a:ln>
            <a:noFill/>
          </a:ln>
        </p:spPr>
      </p:pic>
      <p:pic>
        <p:nvPicPr>
          <p:cNvPr id="107" name="Google Shape;107;p2" title="Design uten navn (2).png"/>
          <p:cNvPicPr preferRelativeResize="0"/>
          <p:nvPr/>
        </p:nvPicPr>
        <p:blipFill>
          <a:blip r:embed="rId6">
            <a:alphaModFix/>
          </a:blip>
          <a:stretch>
            <a:fillRect/>
          </a:stretch>
        </p:blipFill>
        <p:spPr>
          <a:xfrm>
            <a:off x="12810600" y="4842800"/>
            <a:ext cx="4151926" cy="41519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3"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117" name="Google Shape;117;p3"/>
          <p:cNvSpPr txBox="1"/>
          <p:nvPr/>
        </p:nvSpPr>
        <p:spPr>
          <a:xfrm>
            <a:off x="9259275" y="2581425"/>
            <a:ext cx="7087800" cy="1664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5030"/>
              <a:buFont typeface="Arial"/>
              <a:buNone/>
            </a:pPr>
            <a:r>
              <a:rPr b="1" lang="en-US" sz="5030">
                <a:solidFill>
                  <a:srgbClr val="E03C31"/>
                </a:solidFill>
                <a:latin typeface="Rubik Mono One"/>
                <a:ea typeface="Rubik Mono One"/>
                <a:cs typeface="Rubik Mono One"/>
                <a:sym typeface="Rubik Mono One"/>
              </a:rPr>
              <a:t>UNGDOM I ALLE LEDD</a:t>
            </a:r>
            <a:endParaRPr b="1" i="0" sz="1400" u="none" cap="none" strike="noStrike">
              <a:solidFill>
                <a:srgbClr val="E03C31"/>
              </a:solidFill>
              <a:latin typeface="Rubik Mono One"/>
              <a:ea typeface="Rubik Mono One"/>
              <a:cs typeface="Rubik Mono One"/>
              <a:sym typeface="Rubik Mono One"/>
            </a:endParaRPr>
          </a:p>
        </p:txBody>
      </p:sp>
      <p:sp>
        <p:nvSpPr>
          <p:cNvPr id="118" name="Google Shape;118;p3"/>
          <p:cNvSpPr/>
          <p:nvPr/>
        </p:nvSpPr>
        <p:spPr>
          <a:xfrm>
            <a:off x="1020903" y="2668936"/>
            <a:ext cx="7810214" cy="4935517"/>
          </a:xfrm>
          <a:custGeom>
            <a:rect b="b" l="l" r="r" t="t"/>
            <a:pathLst>
              <a:path extrusionOk="0" h="4020788" w="6362700">
                <a:moveTo>
                  <a:pt x="0" y="0"/>
                </a:moveTo>
                <a:lnTo>
                  <a:pt x="6362700" y="0"/>
                </a:lnTo>
                <a:lnTo>
                  <a:pt x="6362700" y="4020788"/>
                </a:lnTo>
                <a:lnTo>
                  <a:pt x="0" y="4020788"/>
                </a:lnTo>
                <a:lnTo>
                  <a:pt x="0" y="0"/>
                </a:lnTo>
                <a:close/>
              </a:path>
            </a:pathLst>
          </a:custGeom>
          <a:blipFill rotWithShape="1">
            <a:blip r:embed="rId4">
              <a:alphaModFix/>
            </a:blip>
            <a:stretch>
              <a:fillRect b="0" l="0" r="-2900" t="-8556"/>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 name="Google Shape;119;p3"/>
          <p:cNvSpPr txBox="1"/>
          <p:nvPr/>
        </p:nvSpPr>
        <p:spPr>
          <a:xfrm>
            <a:off x="9259285" y="4614198"/>
            <a:ext cx="7418400" cy="13494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Clr>
                <a:srgbClr val="000000"/>
              </a:buClr>
              <a:buSzPts val="2307"/>
              <a:buFont typeface="Arial"/>
              <a:buNone/>
            </a:pPr>
            <a:r>
              <a:rPr i="0" lang="en-US" sz="2307" u="none" cap="none" strike="noStrike">
                <a:solidFill>
                  <a:srgbClr val="E03C31"/>
                </a:solidFill>
                <a:latin typeface="Rubik ExtraBold"/>
                <a:ea typeface="Rubik ExtraBold"/>
                <a:cs typeface="Rubik ExtraBold"/>
                <a:sym typeface="Rubik ExtraBold"/>
              </a:rPr>
              <a:t>AV</a:t>
            </a:r>
            <a:r>
              <a:rPr i="0" lang="en-US" sz="2307" u="none" cap="none" strike="noStrike">
                <a:solidFill>
                  <a:srgbClr val="007749"/>
                </a:solidFill>
                <a:latin typeface="Rubik ExtraBold"/>
                <a:ea typeface="Rubik ExtraBold"/>
                <a:cs typeface="Rubik ExtraBold"/>
                <a:sym typeface="Rubik ExtraBold"/>
              </a:rPr>
              <a:t> </a:t>
            </a:r>
            <a:r>
              <a:rPr lang="en-US" sz="2307">
                <a:solidFill>
                  <a:srgbClr val="007749"/>
                </a:solidFill>
                <a:latin typeface="Rubik ExtraBold"/>
                <a:ea typeface="Rubik ExtraBold"/>
                <a:cs typeface="Rubik ExtraBold"/>
                <a:sym typeface="Rubik ExtraBold"/>
              </a:rPr>
              <a:t>TRE TUSEN FRIVILLIGE UNGDOMMER I NORGE</a:t>
            </a:r>
            <a:endParaRPr i="0" u="none" cap="none" strike="noStrike">
              <a:solidFill>
                <a:srgbClr val="007749"/>
              </a:solidFill>
              <a:latin typeface="Rubik ExtraBold"/>
              <a:ea typeface="Rubik ExtraBold"/>
              <a:cs typeface="Rubik ExtraBold"/>
              <a:sym typeface="Rubik ExtraBold"/>
            </a:endParaRPr>
          </a:p>
          <a:p>
            <a:pPr indent="0" lvl="0" marL="0" marR="0" rtl="0" algn="l">
              <a:lnSpc>
                <a:spcPct val="140008"/>
              </a:lnSpc>
              <a:spcBef>
                <a:spcPts val="0"/>
              </a:spcBef>
              <a:spcAft>
                <a:spcPts val="0"/>
              </a:spcAft>
              <a:buClr>
                <a:srgbClr val="000000"/>
              </a:buClr>
              <a:buSzPts val="2307"/>
              <a:buFont typeface="Arial"/>
              <a:buNone/>
            </a:pPr>
            <a:r>
              <a:rPr i="0" lang="en-US" sz="2307" u="none" cap="none" strike="noStrike">
                <a:solidFill>
                  <a:srgbClr val="E03C31"/>
                </a:solidFill>
                <a:latin typeface="Rubik ExtraBold"/>
                <a:ea typeface="Rubik ExtraBold"/>
                <a:cs typeface="Rubik ExtraBold"/>
                <a:sym typeface="Rubik ExtraBold"/>
              </a:rPr>
              <a:t>MED</a:t>
            </a:r>
            <a:r>
              <a:rPr i="0" lang="en-US" sz="2307" u="none" cap="none" strike="noStrike">
                <a:solidFill>
                  <a:srgbClr val="007749"/>
                </a:solidFill>
                <a:latin typeface="Rubik ExtraBold"/>
                <a:ea typeface="Rubik ExtraBold"/>
                <a:cs typeface="Rubik ExtraBold"/>
                <a:sym typeface="Rubik ExtraBold"/>
              </a:rPr>
              <a:t> </a:t>
            </a:r>
            <a:r>
              <a:rPr lang="en-US" sz="2307">
                <a:solidFill>
                  <a:srgbClr val="007749"/>
                </a:solidFill>
                <a:latin typeface="Rubik ExtraBold"/>
                <a:ea typeface="Rubik ExtraBold"/>
                <a:cs typeface="Rubik ExtraBold"/>
                <a:sym typeface="Rubik ExtraBold"/>
              </a:rPr>
              <a:t>HUNDRE TUSEN ELEVER PÅ NORSKE SKOLER</a:t>
            </a:r>
            <a:endParaRPr i="0" u="none" cap="none" strike="noStrike">
              <a:solidFill>
                <a:srgbClr val="007749"/>
              </a:solidFill>
              <a:latin typeface="Rubik ExtraBold"/>
              <a:ea typeface="Rubik ExtraBold"/>
              <a:cs typeface="Rubik ExtraBold"/>
              <a:sym typeface="Rubik ExtraBold"/>
            </a:endParaRPr>
          </a:p>
          <a:p>
            <a:pPr indent="0" lvl="0" marL="0" marR="0" rtl="0" algn="l">
              <a:lnSpc>
                <a:spcPct val="140008"/>
              </a:lnSpc>
              <a:spcBef>
                <a:spcPts val="0"/>
              </a:spcBef>
              <a:spcAft>
                <a:spcPts val="0"/>
              </a:spcAft>
              <a:buClr>
                <a:srgbClr val="000000"/>
              </a:buClr>
              <a:buSzPts val="2307"/>
              <a:buFont typeface="Arial"/>
              <a:buNone/>
            </a:pPr>
            <a:r>
              <a:rPr i="0" lang="en-US" sz="2307" u="none" cap="none" strike="noStrike">
                <a:solidFill>
                  <a:srgbClr val="E03C31"/>
                </a:solidFill>
                <a:latin typeface="Rubik ExtraBold"/>
                <a:ea typeface="Rubik ExtraBold"/>
                <a:cs typeface="Rubik ExtraBold"/>
                <a:sym typeface="Rubik ExtraBold"/>
              </a:rPr>
              <a:t>FOR</a:t>
            </a:r>
            <a:r>
              <a:rPr i="0" lang="en-US" sz="2307" u="none" cap="none" strike="noStrike">
                <a:solidFill>
                  <a:srgbClr val="007749"/>
                </a:solidFill>
                <a:latin typeface="Rubik ExtraBold"/>
                <a:ea typeface="Rubik ExtraBold"/>
                <a:cs typeface="Rubik ExtraBold"/>
                <a:sym typeface="Rubik ExtraBold"/>
              </a:rPr>
              <a:t> </a:t>
            </a:r>
            <a:r>
              <a:rPr lang="en-US" sz="2307">
                <a:solidFill>
                  <a:srgbClr val="007749"/>
                </a:solidFill>
                <a:latin typeface="Rubik ExtraBold"/>
                <a:ea typeface="Rubik ExtraBold"/>
                <a:cs typeface="Rubik ExtraBold"/>
                <a:sym typeface="Rubik ExtraBold"/>
              </a:rPr>
              <a:t>UNGDOM I PROSJEKTLAND</a:t>
            </a:r>
            <a:endParaRPr i="0" u="none" cap="none" strike="noStrike">
              <a:solidFill>
                <a:srgbClr val="007749"/>
              </a:solidFill>
              <a:latin typeface="Rubik ExtraBold"/>
              <a:ea typeface="Rubik ExtraBold"/>
              <a:cs typeface="Rubik ExtraBold"/>
              <a:sym typeface="Rubik ExtraBold"/>
            </a:endParaRPr>
          </a:p>
        </p:txBody>
      </p:sp>
      <p:pic>
        <p:nvPicPr>
          <p:cNvPr id="120" name="Google Shape;120;p3" title="logo_gul_26.png"/>
          <p:cNvPicPr preferRelativeResize="0"/>
          <p:nvPr/>
        </p:nvPicPr>
        <p:blipFill>
          <a:blip r:embed="rId5">
            <a:alphaModFix/>
          </a:blip>
          <a:stretch>
            <a:fillRect/>
          </a:stretch>
        </p:blipFill>
        <p:spPr>
          <a:xfrm>
            <a:off x="650125" y="545450"/>
            <a:ext cx="1152301" cy="675701"/>
          </a:xfrm>
          <a:prstGeom prst="rect">
            <a:avLst/>
          </a:prstGeom>
          <a:noFill/>
          <a:ln>
            <a:noFill/>
          </a:ln>
        </p:spPr>
      </p:pic>
      <p:pic>
        <p:nvPicPr>
          <p:cNvPr id="121" name="Google Shape;121;p3" title="Design uten navn (2).png"/>
          <p:cNvPicPr preferRelativeResize="0"/>
          <p:nvPr/>
        </p:nvPicPr>
        <p:blipFill>
          <a:blip r:embed="rId6">
            <a:alphaModFix/>
          </a:blip>
          <a:stretch>
            <a:fillRect/>
          </a:stretch>
        </p:blipFill>
        <p:spPr>
          <a:xfrm>
            <a:off x="5831224" y="5206299"/>
            <a:ext cx="3994373" cy="399437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4"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131" name="Google Shape;131;p4"/>
          <p:cNvSpPr/>
          <p:nvPr/>
        </p:nvSpPr>
        <p:spPr>
          <a:xfrm>
            <a:off x="1927910" y="3880064"/>
            <a:ext cx="7199319" cy="4801890"/>
          </a:xfrm>
          <a:custGeom>
            <a:rect b="b" l="l" r="r" t="t"/>
            <a:pathLst>
              <a:path extrusionOk="0" h="4801890" w="7199319">
                <a:moveTo>
                  <a:pt x="0" y="0"/>
                </a:moveTo>
                <a:lnTo>
                  <a:pt x="7199319" y="0"/>
                </a:lnTo>
                <a:lnTo>
                  <a:pt x="7199319" y="4801890"/>
                </a:lnTo>
                <a:lnTo>
                  <a:pt x="0" y="480189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 name="Google Shape;132;p4"/>
          <p:cNvSpPr txBox="1"/>
          <p:nvPr/>
        </p:nvSpPr>
        <p:spPr>
          <a:xfrm>
            <a:off x="1927900" y="2007975"/>
            <a:ext cx="11413800" cy="154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030"/>
              <a:buFont typeface="Arial"/>
              <a:buNone/>
            </a:pPr>
            <a:r>
              <a:rPr b="1" lang="en-US" sz="5030">
                <a:solidFill>
                  <a:srgbClr val="E03C31"/>
                </a:solidFill>
                <a:latin typeface="Rubik Mono One"/>
                <a:ea typeface="Rubik Mono One"/>
                <a:cs typeface="Rubik Mono One"/>
                <a:sym typeface="Rubik Mono One"/>
              </a:rPr>
              <a:t>PROSJEKTET VELGES AV SKOLENE I NORGE</a:t>
            </a:r>
            <a:endParaRPr b="1" i="0" sz="5030" u="none" cap="none" strike="noStrike">
              <a:solidFill>
                <a:srgbClr val="E03C31"/>
              </a:solidFill>
              <a:latin typeface="Rubik Mono One"/>
              <a:ea typeface="Rubik Mono One"/>
              <a:cs typeface="Rubik Mono One"/>
              <a:sym typeface="Rubik Mono One"/>
            </a:endParaRPr>
          </a:p>
        </p:txBody>
      </p:sp>
      <p:sp>
        <p:nvSpPr>
          <p:cNvPr id="133" name="Google Shape;133;p4"/>
          <p:cNvSpPr txBox="1"/>
          <p:nvPr/>
        </p:nvSpPr>
        <p:spPr>
          <a:xfrm>
            <a:off x="9612900" y="3873675"/>
            <a:ext cx="7455000" cy="3811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800"/>
              <a:buFont typeface="Arial"/>
              <a:buNone/>
            </a:pPr>
            <a:r>
              <a:rPr lang="en-US" sz="2300">
                <a:solidFill>
                  <a:srgbClr val="007749"/>
                </a:solidFill>
                <a:latin typeface="Rubik ExtraBold"/>
                <a:ea typeface="Rubik ExtraBold"/>
                <a:cs typeface="Rubik ExtraBold"/>
                <a:sym typeface="Rubik ExtraBold"/>
              </a:rPr>
              <a:t>NÅR PROSJEKTET ER VALGT, LAGER OD ÅRETS KAMPANJE, MED MÅL OM Å ENGASJERE UNGDOMMENE.</a:t>
            </a:r>
            <a:endParaRPr sz="2300">
              <a:solidFill>
                <a:srgbClr val="007749"/>
              </a:solidFill>
              <a:latin typeface="Rubik ExtraBold"/>
              <a:ea typeface="Rubik ExtraBold"/>
              <a:cs typeface="Rubik ExtraBold"/>
              <a:sym typeface="Rubik ExtraBold"/>
            </a:endParaRPr>
          </a:p>
          <a:p>
            <a:pPr indent="0" lvl="0" marL="0" marR="0" rtl="0" algn="l">
              <a:lnSpc>
                <a:spcPct val="140000"/>
              </a:lnSpc>
              <a:spcBef>
                <a:spcPts val="0"/>
              </a:spcBef>
              <a:spcAft>
                <a:spcPts val="0"/>
              </a:spcAft>
              <a:buClr>
                <a:srgbClr val="000000"/>
              </a:buClr>
              <a:buSzPts val="1800"/>
              <a:buFont typeface="Arial"/>
              <a:buNone/>
            </a:pPr>
            <a:r>
              <a:t/>
            </a:r>
            <a:endParaRPr b="1" sz="2300">
              <a:solidFill>
                <a:srgbClr val="007749"/>
              </a:solidFill>
              <a:latin typeface="Courier"/>
              <a:ea typeface="Courier"/>
              <a:cs typeface="Courier"/>
              <a:sym typeface="Courier"/>
            </a:endParaRPr>
          </a:p>
          <a:p>
            <a:pPr indent="0" lvl="0" marL="0" marR="0" rtl="0" algn="l">
              <a:lnSpc>
                <a:spcPct val="140000"/>
              </a:lnSpc>
              <a:spcBef>
                <a:spcPts val="0"/>
              </a:spcBef>
              <a:spcAft>
                <a:spcPts val="0"/>
              </a:spcAft>
              <a:buClr>
                <a:srgbClr val="000000"/>
              </a:buClr>
              <a:buSzPts val="1800"/>
              <a:buFont typeface="Arial"/>
              <a:buNone/>
            </a:pPr>
            <a:r>
              <a:rPr b="1" lang="en-US" sz="1800">
                <a:latin typeface="Courier"/>
                <a:ea typeface="Courier"/>
                <a:cs typeface="Courier"/>
                <a:sym typeface="Courier"/>
              </a:rPr>
              <a:t>Prosjektet starter opp påfølgende år, og varer i 3-5 år etter det. </a:t>
            </a:r>
            <a:endParaRPr b="1" sz="1800">
              <a:latin typeface="Courier"/>
              <a:ea typeface="Courier"/>
              <a:cs typeface="Courier"/>
              <a:sym typeface="Courier"/>
            </a:endParaRPr>
          </a:p>
          <a:p>
            <a:pPr indent="0" lvl="0" marL="0" marR="0" rtl="0" algn="l">
              <a:lnSpc>
                <a:spcPct val="140000"/>
              </a:lnSpc>
              <a:spcBef>
                <a:spcPts val="0"/>
              </a:spcBef>
              <a:spcAft>
                <a:spcPts val="0"/>
              </a:spcAft>
              <a:buClr>
                <a:srgbClr val="000000"/>
              </a:buClr>
              <a:buSzPts val="1800"/>
              <a:buFont typeface="Arial"/>
              <a:buNone/>
            </a:pPr>
            <a:r>
              <a:t/>
            </a:r>
            <a:endParaRPr b="1" sz="1800">
              <a:latin typeface="Courier"/>
              <a:ea typeface="Courier"/>
              <a:cs typeface="Courier"/>
              <a:sym typeface="Courier"/>
            </a:endParaRPr>
          </a:p>
          <a:p>
            <a:pPr indent="0" lvl="0" marL="0" marR="0" rtl="0" algn="l">
              <a:lnSpc>
                <a:spcPct val="140000"/>
              </a:lnSpc>
              <a:spcBef>
                <a:spcPts val="0"/>
              </a:spcBef>
              <a:spcAft>
                <a:spcPts val="0"/>
              </a:spcAft>
              <a:buClr>
                <a:srgbClr val="000000"/>
              </a:buClr>
              <a:buSzPts val="1800"/>
              <a:buFont typeface="Arial"/>
              <a:buNone/>
            </a:pPr>
            <a:r>
              <a:rPr b="1" lang="en-US" sz="1800">
                <a:latin typeface="Courier"/>
                <a:ea typeface="Courier"/>
                <a:cs typeface="Courier"/>
                <a:sym typeface="Courier"/>
              </a:rPr>
              <a:t>OD passer på at ungdommene står sentralt i alle våre pågående prosjekter. </a:t>
            </a:r>
            <a:endParaRPr b="1" sz="1800">
              <a:latin typeface="Courier"/>
              <a:ea typeface="Courier"/>
              <a:cs typeface="Courier"/>
              <a:sym typeface="Courier"/>
            </a:endParaRPr>
          </a:p>
        </p:txBody>
      </p:sp>
      <p:pic>
        <p:nvPicPr>
          <p:cNvPr id="134" name="Google Shape;134;p4" title="logo_gul_26.png"/>
          <p:cNvPicPr preferRelativeResize="0"/>
          <p:nvPr/>
        </p:nvPicPr>
        <p:blipFill>
          <a:blip r:embed="rId5">
            <a:alphaModFix/>
          </a:blip>
          <a:stretch>
            <a:fillRect/>
          </a:stretch>
        </p:blipFill>
        <p:spPr>
          <a:xfrm>
            <a:off x="650125" y="545450"/>
            <a:ext cx="1152301" cy="6757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5" title="Background tall.jpg"/>
          <p:cNvPicPr preferRelativeResize="0"/>
          <p:nvPr/>
        </p:nvPicPr>
        <p:blipFill rotWithShape="1">
          <a:blip r:embed="rId3">
            <a:alphaModFix amt="35000"/>
          </a:blip>
          <a:srcRect b="0" l="6455" r="4259" t="0"/>
          <a:stretch/>
        </p:blipFill>
        <p:spPr>
          <a:xfrm rot="-5400000">
            <a:off x="3906825" y="-4039751"/>
            <a:ext cx="10409451" cy="18352901"/>
          </a:xfrm>
          <a:prstGeom prst="rect">
            <a:avLst/>
          </a:prstGeom>
          <a:noFill/>
          <a:ln>
            <a:noFill/>
          </a:ln>
        </p:spPr>
      </p:pic>
      <p:sp>
        <p:nvSpPr>
          <p:cNvPr id="144" name="Google Shape;144;p5"/>
          <p:cNvSpPr txBox="1"/>
          <p:nvPr/>
        </p:nvSpPr>
        <p:spPr>
          <a:xfrm>
            <a:off x="10360890" y="2937700"/>
            <a:ext cx="52449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7"/>
              <a:buFont typeface="Arial"/>
              <a:buNone/>
            </a:pPr>
            <a:r>
              <a:rPr b="1" i="0" lang="en-US" sz="4000" u="none" cap="none" strike="noStrike">
                <a:solidFill>
                  <a:srgbClr val="E03C31"/>
                </a:solidFill>
                <a:latin typeface="Rubik Mono One"/>
                <a:ea typeface="Rubik Mono One"/>
                <a:cs typeface="Rubik Mono One"/>
                <a:sym typeface="Rubik Mono One"/>
              </a:rPr>
              <a:t>ÅRETS PROSJEKT: </a:t>
            </a:r>
            <a:endParaRPr b="1" i="0" sz="4000" u="none" cap="none" strike="noStrike">
              <a:solidFill>
                <a:srgbClr val="E03C31"/>
              </a:solidFill>
              <a:latin typeface="Rubik Mono One"/>
              <a:ea typeface="Rubik Mono One"/>
              <a:cs typeface="Rubik Mono One"/>
              <a:sym typeface="Rubik Mono One"/>
            </a:endParaRPr>
          </a:p>
        </p:txBody>
      </p:sp>
      <p:sp>
        <p:nvSpPr>
          <p:cNvPr id="145" name="Google Shape;145;p5"/>
          <p:cNvSpPr txBox="1"/>
          <p:nvPr/>
        </p:nvSpPr>
        <p:spPr>
          <a:xfrm>
            <a:off x="10360910" y="4364578"/>
            <a:ext cx="5806800" cy="344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lang="en-US" sz="5600">
                <a:solidFill>
                  <a:srgbClr val="007749"/>
                </a:solidFill>
                <a:latin typeface="Rubik ExtraBold"/>
                <a:ea typeface="Rubik ExtraBold"/>
                <a:cs typeface="Rubik ExtraBold"/>
                <a:sym typeface="Rubik ExtraBold"/>
              </a:rPr>
              <a:t>EN AKSJON SOM FÅR MAKTA TIL Å LYTTE</a:t>
            </a:r>
            <a:endParaRPr i="0" sz="5600" u="none" cap="none" strike="noStrike">
              <a:solidFill>
                <a:srgbClr val="007749"/>
              </a:solidFill>
              <a:latin typeface="Rubik ExtraBold"/>
              <a:ea typeface="Rubik ExtraBold"/>
              <a:cs typeface="Rubik ExtraBold"/>
              <a:sym typeface="Rubik ExtraBold"/>
            </a:endParaRPr>
          </a:p>
        </p:txBody>
      </p:sp>
      <p:pic>
        <p:nvPicPr>
          <p:cNvPr id="146" name="Google Shape;146;p5" title="logo_gul_26.png"/>
          <p:cNvPicPr preferRelativeResize="0"/>
          <p:nvPr/>
        </p:nvPicPr>
        <p:blipFill>
          <a:blip r:embed="rId4">
            <a:alphaModFix/>
          </a:blip>
          <a:stretch>
            <a:fillRect/>
          </a:stretch>
        </p:blipFill>
        <p:spPr>
          <a:xfrm>
            <a:off x="650125" y="545450"/>
            <a:ext cx="1152301" cy="675701"/>
          </a:xfrm>
          <a:prstGeom prst="rect">
            <a:avLst/>
          </a:prstGeom>
          <a:noFill/>
          <a:ln>
            <a:noFill/>
          </a:ln>
        </p:spPr>
      </p:pic>
      <p:pic>
        <p:nvPicPr>
          <p:cNvPr id="147" name="Google Shape;147;p5" title="IMG_0023.jpg"/>
          <p:cNvPicPr preferRelativeResize="0"/>
          <p:nvPr/>
        </p:nvPicPr>
        <p:blipFill>
          <a:blip r:embed="rId5">
            <a:alphaModFix/>
          </a:blip>
          <a:stretch>
            <a:fillRect/>
          </a:stretch>
        </p:blipFill>
        <p:spPr>
          <a:xfrm>
            <a:off x="2055401" y="2460925"/>
            <a:ext cx="8029276" cy="53515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g3f70cda1a6b_0_0" title="Background tall.jpg"/>
          <p:cNvPicPr preferRelativeResize="0"/>
          <p:nvPr/>
        </p:nvPicPr>
        <p:blipFill rotWithShape="1">
          <a:blip r:embed="rId3">
            <a:alphaModFix amt="35000"/>
          </a:blip>
          <a:srcRect b="0" l="6455" r="4259" t="0"/>
          <a:stretch/>
        </p:blipFill>
        <p:spPr>
          <a:xfrm rot="-5400000">
            <a:off x="3939275" y="-4094176"/>
            <a:ext cx="10409451" cy="18352901"/>
          </a:xfrm>
          <a:prstGeom prst="rect">
            <a:avLst/>
          </a:prstGeom>
          <a:noFill/>
          <a:ln>
            <a:noFill/>
          </a:ln>
        </p:spPr>
      </p:pic>
      <p:sp>
        <p:nvSpPr>
          <p:cNvPr id="157" name="Google Shape;157;g3f70cda1a6b_0_0"/>
          <p:cNvSpPr txBox="1"/>
          <p:nvPr/>
        </p:nvSpPr>
        <p:spPr>
          <a:xfrm>
            <a:off x="857950" y="4681525"/>
            <a:ext cx="7824600" cy="1477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2400">
                <a:solidFill>
                  <a:schemeClr val="dk1"/>
                </a:solidFill>
                <a:latin typeface="Courier"/>
                <a:ea typeface="Courier"/>
                <a:cs typeface="Courier"/>
                <a:sym typeface="Courier"/>
              </a:rPr>
              <a:t>Under</a:t>
            </a:r>
            <a:r>
              <a:rPr b="1" lang="en-US" sz="2400">
                <a:solidFill>
                  <a:schemeClr val="dk1"/>
                </a:solidFill>
                <a:latin typeface="Courier"/>
                <a:ea typeface="Courier"/>
                <a:cs typeface="Courier"/>
                <a:sym typeface="Courier"/>
              </a:rPr>
              <a:t> Apartheid ble mennesker i Sør-Afrika delt inn etter hudfarge og fikk ulike rettigheter og muligheter.</a:t>
            </a:r>
            <a:endParaRPr b="1" sz="1800">
              <a:solidFill>
                <a:schemeClr val="dk1"/>
              </a:solidFill>
              <a:latin typeface="Courier"/>
              <a:ea typeface="Courier"/>
              <a:cs typeface="Courier"/>
              <a:sym typeface="Courier"/>
            </a:endParaRPr>
          </a:p>
        </p:txBody>
      </p:sp>
      <p:pic>
        <p:nvPicPr>
          <p:cNvPr id="158" name="Google Shape;158;g3f70cda1a6b_0_0" title="logo_gul_26.png"/>
          <p:cNvPicPr preferRelativeResize="0"/>
          <p:nvPr/>
        </p:nvPicPr>
        <p:blipFill>
          <a:blip r:embed="rId4">
            <a:alphaModFix/>
          </a:blip>
          <a:stretch>
            <a:fillRect/>
          </a:stretch>
        </p:blipFill>
        <p:spPr>
          <a:xfrm>
            <a:off x="650125" y="545450"/>
            <a:ext cx="1152301" cy="675701"/>
          </a:xfrm>
          <a:prstGeom prst="rect">
            <a:avLst/>
          </a:prstGeom>
          <a:noFill/>
          <a:ln>
            <a:noFill/>
          </a:ln>
        </p:spPr>
      </p:pic>
      <p:pic>
        <p:nvPicPr>
          <p:cNvPr id="159" name="Google Shape;159;g3f70cda1a6b_0_0" title="IMG_9923.jpg"/>
          <p:cNvPicPr preferRelativeResize="0"/>
          <p:nvPr/>
        </p:nvPicPr>
        <p:blipFill>
          <a:blip r:embed="rId5">
            <a:alphaModFix/>
          </a:blip>
          <a:stretch>
            <a:fillRect/>
          </a:stretch>
        </p:blipFill>
        <p:spPr>
          <a:xfrm>
            <a:off x="9106710" y="2940800"/>
            <a:ext cx="8030863" cy="5356499"/>
          </a:xfrm>
          <a:prstGeom prst="rect">
            <a:avLst/>
          </a:prstGeom>
          <a:noFill/>
          <a:ln>
            <a:noFill/>
          </a:ln>
        </p:spPr>
      </p:pic>
      <p:sp>
        <p:nvSpPr>
          <p:cNvPr id="160" name="Google Shape;160;g3f70cda1a6b_0_0"/>
          <p:cNvSpPr txBox="1"/>
          <p:nvPr/>
        </p:nvSpPr>
        <p:spPr>
          <a:xfrm>
            <a:off x="857950" y="2878350"/>
            <a:ext cx="11413800" cy="154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030"/>
              <a:buFont typeface="Arial"/>
              <a:buNone/>
            </a:pPr>
            <a:r>
              <a:rPr b="1" lang="en-US" sz="5030">
                <a:solidFill>
                  <a:srgbClr val="E03C31"/>
                </a:solidFill>
                <a:latin typeface="Rubik Mono One"/>
                <a:ea typeface="Rubik Mono One"/>
                <a:cs typeface="Rubik Mono One"/>
                <a:sym typeface="Rubik Mono One"/>
              </a:rPr>
              <a:t>Konsekvensene av apartheid</a:t>
            </a:r>
            <a:endParaRPr b="1" i="0" sz="5030" u="none" cap="none" strike="noStrike">
              <a:solidFill>
                <a:srgbClr val="E03C31"/>
              </a:solidFill>
              <a:latin typeface="Rubik Mono One"/>
              <a:ea typeface="Rubik Mono One"/>
              <a:cs typeface="Rubik Mono One"/>
              <a:sym typeface="Rubik Mono On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7" title="Background tall.jpg"/>
          <p:cNvPicPr preferRelativeResize="0"/>
          <p:nvPr/>
        </p:nvPicPr>
        <p:blipFill rotWithShape="1">
          <a:blip r:embed="rId3">
            <a:alphaModFix amt="35000"/>
          </a:blip>
          <a:srcRect b="0" l="6455" r="4259" t="0"/>
          <a:stretch/>
        </p:blipFill>
        <p:spPr>
          <a:xfrm rot="-5400000">
            <a:off x="3939275" y="-4039751"/>
            <a:ext cx="10409451" cy="18352901"/>
          </a:xfrm>
          <a:prstGeom prst="rect">
            <a:avLst/>
          </a:prstGeom>
          <a:noFill/>
          <a:ln>
            <a:noFill/>
          </a:ln>
        </p:spPr>
      </p:pic>
      <p:sp>
        <p:nvSpPr>
          <p:cNvPr id="170" name="Google Shape;170;p7"/>
          <p:cNvSpPr txBox="1"/>
          <p:nvPr/>
        </p:nvSpPr>
        <p:spPr>
          <a:xfrm>
            <a:off x="10513426" y="3885200"/>
            <a:ext cx="7661700" cy="2212800"/>
          </a:xfrm>
          <a:prstGeom prst="rect">
            <a:avLst/>
          </a:prstGeom>
          <a:noFill/>
          <a:ln>
            <a:noFill/>
          </a:ln>
        </p:spPr>
        <p:txBody>
          <a:bodyPr anchorCtr="0" anchor="t" bIns="0" lIns="0" spcFirstLastPara="1" rIns="0" wrap="square" tIns="0">
            <a:spAutoFit/>
          </a:bodyPr>
          <a:lstStyle/>
          <a:p>
            <a:pPr indent="-374650" lvl="0" marL="457200" marR="0" rtl="0" algn="l">
              <a:lnSpc>
                <a:spcPct val="175000"/>
              </a:lnSpc>
              <a:spcBef>
                <a:spcPts val="0"/>
              </a:spcBef>
              <a:spcAft>
                <a:spcPts val="0"/>
              </a:spcAft>
              <a:buClr>
                <a:srgbClr val="007749"/>
              </a:buClr>
              <a:buSzPts val="2300"/>
              <a:buFont typeface="Rubik ExtraBold"/>
              <a:buAutoNum type="arabicPeriod"/>
            </a:pPr>
            <a:r>
              <a:rPr lang="en-US" sz="2300">
                <a:solidFill>
                  <a:srgbClr val="007749"/>
                </a:solidFill>
                <a:latin typeface="Rubik ExtraBold"/>
                <a:ea typeface="Rubik ExtraBold"/>
                <a:cs typeface="Rubik ExtraBold"/>
                <a:sym typeface="Rubik ExtraBold"/>
              </a:rPr>
              <a:t>ORGANISERE UNGDOM</a:t>
            </a:r>
            <a:endParaRPr sz="2300">
              <a:solidFill>
                <a:srgbClr val="007749"/>
              </a:solidFill>
              <a:latin typeface="Rubik ExtraBold"/>
              <a:ea typeface="Rubik ExtraBold"/>
              <a:cs typeface="Rubik ExtraBold"/>
              <a:sym typeface="Rubik ExtraBold"/>
            </a:endParaRPr>
          </a:p>
          <a:p>
            <a:pPr indent="-374650" lvl="0" marL="457200" marR="0" rtl="0" algn="l">
              <a:lnSpc>
                <a:spcPct val="175000"/>
              </a:lnSpc>
              <a:spcBef>
                <a:spcPts val="0"/>
              </a:spcBef>
              <a:spcAft>
                <a:spcPts val="0"/>
              </a:spcAft>
              <a:buClr>
                <a:srgbClr val="007749"/>
              </a:buClr>
              <a:buSzPts val="2300"/>
              <a:buFont typeface="Rubik ExtraBold"/>
              <a:buAutoNum type="arabicPeriod"/>
            </a:pPr>
            <a:r>
              <a:rPr lang="en-US" sz="2300">
                <a:solidFill>
                  <a:srgbClr val="007749"/>
                </a:solidFill>
                <a:latin typeface="Rubik ExtraBold"/>
                <a:ea typeface="Rubik ExtraBold"/>
                <a:cs typeface="Rubik ExtraBold"/>
                <a:sym typeface="Rubik ExtraBold"/>
              </a:rPr>
              <a:t>SKAPE POLITISK PRESS</a:t>
            </a:r>
            <a:endParaRPr sz="2300">
              <a:solidFill>
                <a:srgbClr val="007749"/>
              </a:solidFill>
              <a:latin typeface="Rubik ExtraBold"/>
              <a:ea typeface="Rubik ExtraBold"/>
              <a:cs typeface="Rubik ExtraBold"/>
              <a:sym typeface="Rubik ExtraBold"/>
            </a:endParaRPr>
          </a:p>
          <a:p>
            <a:pPr indent="-374650" lvl="0" marL="457200" marR="0" rtl="0" algn="l">
              <a:lnSpc>
                <a:spcPct val="175000"/>
              </a:lnSpc>
              <a:spcBef>
                <a:spcPts val="0"/>
              </a:spcBef>
              <a:spcAft>
                <a:spcPts val="0"/>
              </a:spcAft>
              <a:buClr>
                <a:srgbClr val="007749"/>
              </a:buClr>
              <a:buSzPts val="2300"/>
              <a:buFont typeface="Rubik ExtraBold"/>
              <a:buAutoNum type="arabicPeriod"/>
            </a:pPr>
            <a:r>
              <a:rPr lang="en-US" sz="2300">
                <a:solidFill>
                  <a:srgbClr val="007749"/>
                </a:solidFill>
                <a:latin typeface="Rubik ExtraBold"/>
                <a:ea typeface="Rubik ExtraBold"/>
                <a:cs typeface="Rubik ExtraBold"/>
                <a:sym typeface="Rubik ExtraBold"/>
              </a:rPr>
              <a:t>ENDRE SYSTEMET</a:t>
            </a:r>
            <a:endParaRPr i="0" sz="2300" u="none" cap="none" strike="noStrike">
              <a:solidFill>
                <a:srgbClr val="007749"/>
              </a:solidFill>
              <a:latin typeface="Rubik ExtraBold"/>
              <a:ea typeface="Rubik ExtraBold"/>
              <a:cs typeface="Rubik ExtraBold"/>
              <a:sym typeface="Rubik ExtraBold"/>
            </a:endParaRPr>
          </a:p>
          <a:p>
            <a:pPr indent="0" lvl="0" marL="0" marR="0" rtl="0" algn="l">
              <a:lnSpc>
                <a:spcPct val="175000"/>
              </a:lnSpc>
              <a:spcBef>
                <a:spcPts val="0"/>
              </a:spcBef>
              <a:spcAft>
                <a:spcPts val="0"/>
              </a:spcAft>
              <a:buClr>
                <a:srgbClr val="000000"/>
              </a:buClr>
              <a:buSzPts val="1500"/>
              <a:buFont typeface="Arial"/>
              <a:buNone/>
            </a:pPr>
            <a:r>
              <a:t/>
            </a:r>
            <a:endParaRPr i="0" sz="2300" u="none" cap="none" strike="noStrike">
              <a:solidFill>
                <a:srgbClr val="FFFFFF"/>
              </a:solidFill>
              <a:latin typeface="Courier"/>
              <a:ea typeface="Courier"/>
              <a:cs typeface="Courier"/>
              <a:sym typeface="Courier"/>
            </a:endParaRPr>
          </a:p>
        </p:txBody>
      </p:sp>
      <p:pic>
        <p:nvPicPr>
          <p:cNvPr id="171" name="Google Shape;171;p7" title="logo_gul_26.png"/>
          <p:cNvPicPr preferRelativeResize="0"/>
          <p:nvPr/>
        </p:nvPicPr>
        <p:blipFill>
          <a:blip r:embed="rId4">
            <a:alphaModFix/>
          </a:blip>
          <a:stretch>
            <a:fillRect/>
          </a:stretch>
        </p:blipFill>
        <p:spPr>
          <a:xfrm>
            <a:off x="650125" y="545450"/>
            <a:ext cx="1152301" cy="675701"/>
          </a:xfrm>
          <a:prstGeom prst="rect">
            <a:avLst/>
          </a:prstGeom>
          <a:noFill/>
          <a:ln>
            <a:noFill/>
          </a:ln>
        </p:spPr>
      </p:pic>
      <p:pic>
        <p:nvPicPr>
          <p:cNvPr id="172" name="Google Shape;172;p7" title="IMG_0782.jpg"/>
          <p:cNvPicPr preferRelativeResize="0"/>
          <p:nvPr/>
        </p:nvPicPr>
        <p:blipFill>
          <a:blip r:embed="rId5">
            <a:alphaModFix/>
          </a:blip>
          <a:stretch>
            <a:fillRect/>
          </a:stretch>
        </p:blipFill>
        <p:spPr>
          <a:xfrm>
            <a:off x="1101899" y="2355850"/>
            <a:ext cx="8338427" cy="5561676"/>
          </a:xfrm>
          <a:prstGeom prst="rect">
            <a:avLst/>
          </a:prstGeom>
          <a:noFill/>
          <a:ln>
            <a:noFill/>
          </a:ln>
        </p:spPr>
      </p:pic>
      <p:sp>
        <p:nvSpPr>
          <p:cNvPr id="173" name="Google Shape;173;p7"/>
          <p:cNvSpPr txBox="1"/>
          <p:nvPr/>
        </p:nvSpPr>
        <p:spPr>
          <a:xfrm>
            <a:off x="10321501" y="2659500"/>
            <a:ext cx="7661700" cy="769500"/>
          </a:xfrm>
          <a:prstGeom prst="rect">
            <a:avLst/>
          </a:prstGeom>
          <a:noFill/>
          <a:ln>
            <a:noFill/>
          </a:ln>
        </p:spPr>
        <p:txBody>
          <a:bodyPr anchorCtr="0" anchor="t" bIns="0" lIns="0" spcFirstLastPara="1" rIns="0" wrap="square" tIns="0">
            <a:spAutoFit/>
          </a:bodyPr>
          <a:lstStyle/>
          <a:p>
            <a:pPr indent="0" lvl="0" marL="0" marR="0" rtl="0" algn="l">
              <a:lnSpc>
                <a:spcPct val="175000"/>
              </a:lnSpc>
              <a:spcBef>
                <a:spcPts val="0"/>
              </a:spcBef>
              <a:spcAft>
                <a:spcPts val="0"/>
              </a:spcAft>
              <a:buClr>
                <a:srgbClr val="000000"/>
              </a:buClr>
              <a:buSzPts val="1500"/>
              <a:buFont typeface="Arial"/>
              <a:buNone/>
            </a:pPr>
            <a:r>
              <a:rPr b="1" lang="en-US" sz="5000">
                <a:solidFill>
                  <a:srgbClr val="E03C31"/>
                </a:solidFill>
                <a:latin typeface="Rubik Mono One"/>
                <a:ea typeface="Rubik Mono One"/>
                <a:cs typeface="Rubik Mono One"/>
                <a:sym typeface="Rubik Mono One"/>
              </a:rPr>
              <a:t>LØSNINGENE</a:t>
            </a:r>
            <a:endParaRPr i="0" sz="5000" u="none" cap="none" strike="noStrike">
              <a:solidFill>
                <a:srgbClr val="E03C31"/>
              </a:solidFill>
              <a:latin typeface="Rubik Mono One"/>
              <a:ea typeface="Rubik Mono One"/>
              <a:cs typeface="Rubik Mono One"/>
              <a:sym typeface="Rubik Mono On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8" title="Background tall.jpg"/>
          <p:cNvPicPr preferRelativeResize="0"/>
          <p:nvPr/>
        </p:nvPicPr>
        <p:blipFill rotWithShape="1">
          <a:blip r:embed="rId3">
            <a:alphaModFix amt="65000"/>
          </a:blip>
          <a:srcRect b="0" l="6455" r="4259" t="0"/>
          <a:stretch/>
        </p:blipFill>
        <p:spPr>
          <a:xfrm rot="-5400000">
            <a:off x="3939275" y="-4039751"/>
            <a:ext cx="10409451" cy="18352901"/>
          </a:xfrm>
          <a:prstGeom prst="rect">
            <a:avLst/>
          </a:prstGeom>
          <a:noFill/>
          <a:ln>
            <a:noFill/>
          </a:ln>
        </p:spPr>
      </p:pic>
      <p:pic>
        <p:nvPicPr>
          <p:cNvPr id="183" name="Google Shape;183;p8" title="2026 Årets Prosjektforedrag.png"/>
          <p:cNvPicPr preferRelativeResize="0"/>
          <p:nvPr/>
        </p:nvPicPr>
        <p:blipFill>
          <a:blip r:embed="rId4">
            <a:alphaModFix/>
          </a:blip>
          <a:stretch>
            <a:fillRect/>
          </a:stretch>
        </p:blipFill>
        <p:spPr>
          <a:xfrm>
            <a:off x="0" y="-6800"/>
            <a:ext cx="18288000" cy="10287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9" title="Background tall.jpg"/>
          <p:cNvPicPr preferRelativeResize="0"/>
          <p:nvPr/>
        </p:nvPicPr>
        <p:blipFill rotWithShape="1">
          <a:blip r:embed="rId3">
            <a:alphaModFix amt="65000"/>
          </a:blip>
          <a:srcRect b="0" l="6455" r="4259" t="0"/>
          <a:stretch/>
        </p:blipFill>
        <p:spPr>
          <a:xfrm rot="-5400000">
            <a:off x="3939275" y="-4039751"/>
            <a:ext cx="10409451" cy="18352901"/>
          </a:xfrm>
          <a:prstGeom prst="rect">
            <a:avLst/>
          </a:prstGeom>
          <a:noFill/>
          <a:ln>
            <a:noFill/>
          </a:ln>
        </p:spPr>
      </p:pic>
      <p:sp>
        <p:nvSpPr>
          <p:cNvPr id="193" name="Google Shape;193;p9"/>
          <p:cNvSpPr txBox="1"/>
          <p:nvPr/>
        </p:nvSpPr>
        <p:spPr>
          <a:xfrm>
            <a:off x="3756672" y="2768315"/>
            <a:ext cx="10515000" cy="724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7528"/>
              <a:buFont typeface="Arial"/>
              <a:buNone/>
            </a:pPr>
            <a:r>
              <a:rPr lang="en-US" sz="4705">
                <a:solidFill>
                  <a:srgbClr val="E03C31"/>
                </a:solidFill>
                <a:latin typeface="Rubik Mono One"/>
                <a:ea typeface="Rubik Mono One"/>
                <a:cs typeface="Rubik Mono One"/>
                <a:sym typeface="Rubik Mono One"/>
              </a:rPr>
              <a:t>Aktivisme</a:t>
            </a:r>
            <a:endParaRPr i="0" sz="4705" u="none" cap="none" strike="noStrike">
              <a:solidFill>
                <a:srgbClr val="E03C31"/>
              </a:solidFill>
              <a:latin typeface="Rubik Mono One"/>
              <a:ea typeface="Rubik Mono One"/>
              <a:cs typeface="Rubik Mono One"/>
              <a:sym typeface="Rubik Mono One"/>
            </a:endParaRPr>
          </a:p>
        </p:txBody>
      </p:sp>
      <p:sp>
        <p:nvSpPr>
          <p:cNvPr id="194" name="Google Shape;194;p9"/>
          <p:cNvSpPr txBox="1"/>
          <p:nvPr/>
        </p:nvSpPr>
        <p:spPr>
          <a:xfrm>
            <a:off x="3973682" y="6057311"/>
            <a:ext cx="10972800" cy="144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528"/>
              <a:buFont typeface="Arial"/>
              <a:buNone/>
            </a:pPr>
            <a:r>
              <a:rPr lang="en-US" sz="4705">
                <a:solidFill>
                  <a:srgbClr val="E03C31"/>
                </a:solidFill>
                <a:latin typeface="Rubik Mono One"/>
                <a:ea typeface="Rubik Mono One"/>
                <a:cs typeface="Rubik Mono One"/>
                <a:sym typeface="Rubik Mono One"/>
              </a:rPr>
              <a:t>Tilgang til</a:t>
            </a:r>
            <a:endParaRPr sz="4705">
              <a:solidFill>
                <a:srgbClr val="E03C31"/>
              </a:solidFill>
              <a:latin typeface="Rubik Mono One"/>
              <a:ea typeface="Rubik Mono One"/>
              <a:cs typeface="Rubik Mono One"/>
              <a:sym typeface="Rubik Mono One"/>
            </a:endParaRPr>
          </a:p>
          <a:p>
            <a:pPr indent="0" lvl="0" marL="0" marR="0" rtl="0" algn="l">
              <a:lnSpc>
                <a:spcPct val="100000"/>
              </a:lnSpc>
              <a:spcBef>
                <a:spcPts val="0"/>
              </a:spcBef>
              <a:spcAft>
                <a:spcPts val="0"/>
              </a:spcAft>
              <a:buClr>
                <a:srgbClr val="000000"/>
              </a:buClr>
              <a:buSzPts val="7528"/>
              <a:buFont typeface="Arial"/>
              <a:buNone/>
            </a:pPr>
            <a:r>
              <a:rPr lang="en-US" sz="4705">
                <a:solidFill>
                  <a:srgbClr val="E03C31"/>
                </a:solidFill>
                <a:latin typeface="Rubik Mono One"/>
                <a:ea typeface="Rubik Mono One"/>
                <a:cs typeface="Rubik Mono One"/>
                <a:sym typeface="Rubik Mono One"/>
              </a:rPr>
              <a:t>utdanning</a:t>
            </a:r>
            <a:endParaRPr i="0" sz="4705" u="none" cap="none" strike="noStrike">
              <a:solidFill>
                <a:srgbClr val="E03C31"/>
              </a:solidFill>
              <a:latin typeface="Rubik Mono One"/>
              <a:ea typeface="Rubik Mono One"/>
              <a:cs typeface="Rubik Mono One"/>
              <a:sym typeface="Rubik Mono One"/>
            </a:endParaRPr>
          </a:p>
        </p:txBody>
      </p:sp>
      <p:pic>
        <p:nvPicPr>
          <p:cNvPr id="195" name="Google Shape;195;p9" title="Karakter-04.png"/>
          <p:cNvPicPr preferRelativeResize="0"/>
          <p:nvPr/>
        </p:nvPicPr>
        <p:blipFill>
          <a:blip r:embed="rId4">
            <a:alphaModFix/>
          </a:blip>
          <a:stretch>
            <a:fillRect/>
          </a:stretch>
        </p:blipFill>
        <p:spPr>
          <a:xfrm>
            <a:off x="1026900" y="2039131"/>
            <a:ext cx="2592599" cy="2182472"/>
          </a:xfrm>
          <a:prstGeom prst="rect">
            <a:avLst/>
          </a:prstGeom>
          <a:noFill/>
          <a:ln>
            <a:noFill/>
          </a:ln>
        </p:spPr>
      </p:pic>
      <p:pic>
        <p:nvPicPr>
          <p:cNvPr id="196" name="Google Shape;196;p9" title="Karakter-05.png"/>
          <p:cNvPicPr preferRelativeResize="0"/>
          <p:nvPr/>
        </p:nvPicPr>
        <p:blipFill>
          <a:blip r:embed="rId5">
            <a:alphaModFix/>
          </a:blip>
          <a:stretch>
            <a:fillRect/>
          </a:stretch>
        </p:blipFill>
        <p:spPr>
          <a:xfrm>
            <a:off x="1349393" y="5485933"/>
            <a:ext cx="2407272" cy="2591185"/>
          </a:xfrm>
          <a:prstGeom prst="rect">
            <a:avLst/>
          </a:prstGeom>
          <a:noFill/>
          <a:ln>
            <a:noFill/>
          </a:ln>
        </p:spPr>
      </p:pic>
      <p:sp>
        <p:nvSpPr>
          <p:cNvPr id="197" name="Google Shape;197;p9"/>
          <p:cNvSpPr txBox="1"/>
          <p:nvPr/>
        </p:nvSpPr>
        <p:spPr>
          <a:xfrm>
            <a:off x="11319087" y="2406134"/>
            <a:ext cx="10515000" cy="144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528"/>
              <a:buFont typeface="Arial"/>
              <a:buNone/>
            </a:pPr>
            <a:r>
              <a:rPr lang="en-US" sz="4705">
                <a:solidFill>
                  <a:srgbClr val="E03C31"/>
                </a:solidFill>
                <a:latin typeface="Rubik Mono One"/>
                <a:ea typeface="Rubik Mono One"/>
                <a:cs typeface="Rubik Mono One"/>
                <a:sym typeface="Rubik Mono One"/>
              </a:rPr>
              <a:t>Demokratisk deltakelse</a:t>
            </a:r>
            <a:endParaRPr i="0" sz="4705" u="none" cap="none" strike="noStrike">
              <a:solidFill>
                <a:srgbClr val="E03C31"/>
              </a:solidFill>
              <a:latin typeface="Rubik Mono One"/>
              <a:ea typeface="Rubik Mono One"/>
              <a:cs typeface="Rubik Mono One"/>
              <a:sym typeface="Rubik Mono One"/>
            </a:endParaRPr>
          </a:p>
        </p:txBody>
      </p:sp>
      <p:sp>
        <p:nvSpPr>
          <p:cNvPr id="198" name="Google Shape;198;p9"/>
          <p:cNvSpPr txBox="1"/>
          <p:nvPr/>
        </p:nvSpPr>
        <p:spPr>
          <a:xfrm>
            <a:off x="12085584" y="6057304"/>
            <a:ext cx="7792500" cy="1448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528"/>
              <a:buFont typeface="Arial"/>
              <a:buNone/>
            </a:pPr>
            <a:r>
              <a:rPr lang="en-US" sz="4705">
                <a:solidFill>
                  <a:srgbClr val="E03C31"/>
                </a:solidFill>
                <a:latin typeface="Rubik Mono One"/>
                <a:ea typeface="Rubik Mono One"/>
                <a:cs typeface="Rubik Mono One"/>
                <a:sym typeface="Rubik Mono One"/>
              </a:rPr>
              <a:t>Likhet og ulikhet</a:t>
            </a:r>
            <a:endParaRPr i="0" sz="4705" u="none" cap="none" strike="noStrike">
              <a:solidFill>
                <a:srgbClr val="E03C31"/>
              </a:solidFill>
              <a:latin typeface="Rubik Mono One"/>
              <a:ea typeface="Rubik Mono One"/>
              <a:cs typeface="Rubik Mono One"/>
              <a:sym typeface="Rubik Mono One"/>
            </a:endParaRPr>
          </a:p>
        </p:txBody>
      </p:sp>
      <p:pic>
        <p:nvPicPr>
          <p:cNvPr id="199" name="Google Shape;199;p9" title="Karakter-10.png"/>
          <p:cNvPicPr preferRelativeResize="0"/>
          <p:nvPr/>
        </p:nvPicPr>
        <p:blipFill>
          <a:blip r:embed="rId6">
            <a:alphaModFix/>
          </a:blip>
          <a:stretch>
            <a:fillRect/>
          </a:stretch>
        </p:blipFill>
        <p:spPr>
          <a:xfrm>
            <a:off x="8742695" y="2039125"/>
            <a:ext cx="2407272" cy="2640640"/>
          </a:xfrm>
          <a:prstGeom prst="rect">
            <a:avLst/>
          </a:prstGeom>
          <a:noFill/>
          <a:ln>
            <a:noFill/>
          </a:ln>
        </p:spPr>
      </p:pic>
      <p:pic>
        <p:nvPicPr>
          <p:cNvPr id="200" name="Google Shape;200;p9" title="Karakter-08.png"/>
          <p:cNvPicPr preferRelativeResize="0"/>
          <p:nvPr/>
        </p:nvPicPr>
        <p:blipFill>
          <a:blip r:embed="rId7">
            <a:alphaModFix/>
          </a:blip>
          <a:stretch>
            <a:fillRect/>
          </a:stretch>
        </p:blipFill>
        <p:spPr>
          <a:xfrm>
            <a:off x="9799731" y="5315178"/>
            <a:ext cx="2101996" cy="2932696"/>
          </a:xfrm>
          <a:prstGeom prst="rect">
            <a:avLst/>
          </a:prstGeom>
          <a:noFill/>
          <a:ln>
            <a:noFill/>
          </a:ln>
        </p:spPr>
      </p:pic>
      <p:pic>
        <p:nvPicPr>
          <p:cNvPr id="201" name="Google Shape;201;p9" title="logo_gul_26.png"/>
          <p:cNvPicPr preferRelativeResize="0"/>
          <p:nvPr/>
        </p:nvPicPr>
        <p:blipFill>
          <a:blip r:embed="rId8">
            <a:alphaModFix/>
          </a:blip>
          <a:stretch>
            <a:fillRect/>
          </a:stretch>
        </p:blipFill>
        <p:spPr>
          <a:xfrm>
            <a:off x="650125" y="545450"/>
            <a:ext cx="1152301" cy="675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