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helsea Market" panose="02000000000000000000" pitchFamily="2" charset="0"/>
      <p:regular r:id="rId19"/>
    </p:embeddedFont>
    <p:embeddedFont>
      <p:font typeface="Jaro" pitchFamily="2" charset="77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77" autoAdjust="0"/>
  </p:normalViewPr>
  <p:slideViewPr>
    <p:cSldViewPr>
      <p:cViewPr varScale="1">
        <p:scale>
          <a:sx n="68" d="100"/>
          <a:sy n="68" d="100"/>
        </p:scale>
        <p:origin x="90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OD-dagen er konkret handlingsalternativ for ungdom som ønsker å gjøre noe med urettferdighet</a:t>
            </a:r>
          </a:p>
          <a:p>
            <a:r>
              <a:rPr lang="en-US"/>
              <a:t> </a:t>
            </a:r>
          </a:p>
          <a:p>
            <a:r>
              <a:rPr lang="en-US"/>
              <a:t>Å jobbe på OD-dagen er et aktivt valg man selv tar basert på kunnskapen man har fått under IU, og dermed en måte å praktisere påvirkningsarbeid og styrke demokratideltakelse.</a:t>
            </a:r>
          </a:p>
          <a:p>
            <a:endParaRPr lang="en-US"/>
          </a:p>
          <a:p>
            <a:r>
              <a:rPr lang="en-US"/>
              <a:t>Elevene som ikke jobber må møte på skolen for eget opplegg for å ikke få fravær</a:t>
            </a:r>
          </a:p>
          <a:p>
            <a:endParaRPr lang="en-US"/>
          </a:p>
          <a:p>
            <a:r>
              <a:rPr lang="en-US"/>
              <a:t>Man er forsikret gjennom skolen når man jobber på OD-dagen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Hvordan finne jobber?</a:t>
            </a:r>
          </a:p>
          <a:p>
            <a:endParaRPr lang="en-US"/>
          </a:p>
          <a:p>
            <a:r>
              <a:rPr lang="en-US"/>
              <a:t>Man kan finne seg jobb selv ved å spørre en arbeidsplass, eller via od.no/jobb, der det legges ut jobber over hele Norge fortløpende. </a:t>
            </a:r>
          </a:p>
          <a:p>
            <a:endParaRPr lang="en-US"/>
          </a:p>
          <a:p>
            <a:r>
              <a:rPr lang="en-US"/>
              <a:t>Elevene kan alene, sammen i grupper, klassevis eller hele skolen samlet jobbe med et felles prosjekt eller arrangement. Det ligger tips på od.no/jobb</a:t>
            </a:r>
          </a:p>
          <a:p>
            <a:endParaRPr lang="en-US"/>
          </a:p>
          <a:p>
            <a:r>
              <a:rPr lang="en-US"/>
              <a:t>(TIPS Skolen/foresatte kan også kontakte bedrifter/personer i nærområdet og spørre om de vil utlyse jobber!  Mal til skriv ligger på od.no og jobber kan legges ut på od.no/støtt eller dere kan samle jobbene og gi dem til elever som trenger!)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Man registrerer seg og  logger inn med telefonnummer, man trenger ikke e-post. </a:t>
            </a:r>
          </a:p>
          <a:p>
            <a:endParaRPr lang="en-US"/>
          </a:p>
          <a:p>
            <a:r>
              <a:rPr lang="en-US"/>
              <a:t>Om man er flere som f.eks skal selge boller sammen, arrangere konsert, selge klær osv kan én elev registrere seg, og skrive inn alle elevene, så man kun har én QR-kode.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QR-koden har man på telefon/nettbrett eller skrives ut for å ta imot betalinger.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 som betaler scanner QR-koden og kan velge å betale med Vipps eller kort.</a:t>
            </a:r>
          </a:p>
          <a:p>
            <a:endParaRPr lang="en-US"/>
          </a:p>
          <a:p>
            <a:r>
              <a:rPr lang="en-US"/>
              <a:t>Man ser hva man har tjent inn ved å logge inn på betale.od.no.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OD-dagen er en super anledning for å få jobberfaring og teste ut et yrke man er nysgjerrig på! Mange får seg deltidsjobb der de jobber på OD-dagen!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Nå skal vi se på hvordan man får betalt på OD-dagen!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Arbeidsgivere betaler på ODs egen betalingsløsning betale.od.no.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Arbeidsgivere velger "jeg skal betale for en elev"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og  kan betale med kort eller Vipps. Bedrifter med organisasjonsnummer kan i tillegg betale med faktura (ja- vi sender faktura med EHF om noen spør dere om det).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Vi har skriv som eleven kan ta med til arbeidsgiver, ellers står det info om betaling på od.no/betaling. Eleven trenger kun å få referansenummer fra arbeidsgiver som bevis på at de har fått betalt!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Vi har også en betalingsløsning for de som vil lage sin egen arbeidsplass!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Gå inn på betale.od.no og velg "jeg er elev og vil lage min egen arbeidsplass"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0551" y="4460677"/>
            <a:ext cx="2446898" cy="1365645"/>
          </a:xfrm>
          <a:custGeom>
            <a:avLst/>
            <a:gdLst/>
            <a:ahLst/>
            <a:cxnLst/>
            <a:rect l="l" t="t" r="r" b="b"/>
            <a:pathLst>
              <a:path w="2446898" h="1365645">
                <a:moveTo>
                  <a:pt x="0" y="0"/>
                </a:moveTo>
                <a:lnTo>
                  <a:pt x="2446898" y="0"/>
                </a:lnTo>
                <a:lnTo>
                  <a:pt x="2446898" y="1365646"/>
                </a:lnTo>
                <a:lnTo>
                  <a:pt x="0" y="1365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40565"/>
            <a:ext cx="525426" cy="525426"/>
          </a:xfrm>
          <a:custGeom>
            <a:avLst/>
            <a:gdLst/>
            <a:ahLst/>
            <a:cxnLst/>
            <a:rect l="l" t="t" r="r" b="b"/>
            <a:pathLst>
              <a:path w="525426" h="525426">
                <a:moveTo>
                  <a:pt x="0" y="0"/>
                </a:moveTo>
                <a:lnTo>
                  <a:pt x="525426" y="0"/>
                </a:lnTo>
                <a:lnTo>
                  <a:pt x="525426" y="525426"/>
                </a:lnTo>
                <a:lnTo>
                  <a:pt x="0" y="525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669588" y="2521647"/>
            <a:ext cx="4242102" cy="6347442"/>
          </a:xfrm>
          <a:custGeom>
            <a:avLst/>
            <a:gdLst/>
            <a:ahLst/>
            <a:cxnLst/>
            <a:rect l="l" t="t" r="r" b="b"/>
            <a:pathLst>
              <a:path w="4242102" h="6347442">
                <a:moveTo>
                  <a:pt x="0" y="0"/>
                </a:moveTo>
                <a:lnTo>
                  <a:pt x="4242103" y="0"/>
                </a:lnTo>
                <a:lnTo>
                  <a:pt x="4242103" y="6347443"/>
                </a:lnTo>
                <a:lnTo>
                  <a:pt x="0" y="6347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748" t="-4341" r="-5523" b="-306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4513892" y="2898723"/>
            <a:ext cx="4179256" cy="5593290"/>
          </a:xfrm>
          <a:custGeom>
            <a:avLst/>
            <a:gdLst/>
            <a:ahLst/>
            <a:cxnLst/>
            <a:rect l="l" t="t" r="r" b="b"/>
            <a:pathLst>
              <a:path w="4179256" h="5593290">
                <a:moveTo>
                  <a:pt x="0" y="0"/>
                </a:moveTo>
                <a:lnTo>
                  <a:pt x="4179257" y="0"/>
                </a:lnTo>
                <a:lnTo>
                  <a:pt x="4179257" y="5593291"/>
                </a:lnTo>
                <a:lnTo>
                  <a:pt x="0" y="5593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25" t="-3534" r="-9323" b="-3212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5" name="Group 5"/>
          <p:cNvGrpSpPr/>
          <p:nvPr/>
        </p:nvGrpSpPr>
        <p:grpSpPr>
          <a:xfrm>
            <a:off x="3478695" y="1853220"/>
            <a:ext cx="1497360" cy="1336855"/>
            <a:chOff x="0" y="0"/>
            <a:chExt cx="1996480" cy="178247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96480" cy="1782474"/>
              <a:chOff x="0" y="0"/>
              <a:chExt cx="812800" cy="7256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72567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25675">
                    <a:moveTo>
                      <a:pt x="406400" y="0"/>
                    </a:moveTo>
                    <a:cubicBezTo>
                      <a:pt x="181951" y="0"/>
                      <a:pt x="0" y="162448"/>
                      <a:pt x="0" y="362837"/>
                    </a:cubicBezTo>
                    <a:cubicBezTo>
                      <a:pt x="0" y="563227"/>
                      <a:pt x="181951" y="725675"/>
                      <a:pt x="406400" y="725675"/>
                    </a:cubicBezTo>
                    <a:cubicBezTo>
                      <a:pt x="630849" y="725675"/>
                      <a:pt x="812800" y="563227"/>
                      <a:pt x="812800" y="362837"/>
                    </a:cubicBezTo>
                    <a:cubicBezTo>
                      <a:pt x="812800" y="16244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20407"/>
                <a:ext cx="660400" cy="637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31316"/>
              <a:ext cx="1996480" cy="1586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37"/>
                </a:lnSpc>
              </a:pPr>
              <a:r>
                <a:rPr lang="en-US" sz="7169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00829" y="1465991"/>
            <a:ext cx="1395666" cy="1395666"/>
            <a:chOff x="0" y="0"/>
            <a:chExt cx="1860888" cy="186088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860888" cy="1860888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61140"/>
              <a:ext cx="1860888" cy="1478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56"/>
                </a:lnSpc>
              </a:pPr>
              <a:r>
                <a:rPr lang="en-US" sz="6683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56391" y="1009667"/>
            <a:ext cx="3119663" cy="482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5"/>
              </a:lnSpc>
            </a:pPr>
            <a:r>
              <a:rPr lang="en-US" sz="3799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Betale.od.no</a:t>
            </a:r>
            <a:endParaRPr lang="en-US" sz="3799" dirty="0">
              <a:solidFill>
                <a:srgbClr val="FF6F76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96494" y="5344728"/>
            <a:ext cx="7030392" cy="6046137"/>
          </a:xfrm>
          <a:prstGeom prst="rect">
            <a:avLst/>
          </a:prstGeom>
          <a:ln cap="sq">
            <a:noFill/>
            <a:prstDash val="solid"/>
          </a:ln>
        </p:spPr>
      </p:pic>
      <p:sp>
        <p:nvSpPr>
          <p:cNvPr id="17" name="TextBox 17"/>
          <p:cNvSpPr txBox="1"/>
          <p:nvPr/>
        </p:nvSpPr>
        <p:spPr>
          <a:xfrm>
            <a:off x="5137346" y="847742"/>
            <a:ext cx="3738539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Eleven/</a:t>
            </a:r>
            <a:r>
              <a:rPr lang="en-US" sz="3600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elevene</a:t>
            </a:r>
            <a:endParaRPr lang="en-US" sz="3600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4643" y="3415911"/>
            <a:ext cx="784516" cy="784516"/>
            <a:chOff x="0" y="0"/>
            <a:chExt cx="1046021" cy="104602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46021" cy="1046021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65093" tIns="65093" rIns="65093" bIns="6509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76105"/>
              <a:ext cx="1046021" cy="82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3"/>
                </a:lnSpc>
              </a:pPr>
              <a:r>
                <a:rPr lang="en-US" sz="3795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74643" y="6919171"/>
            <a:ext cx="784516" cy="784516"/>
            <a:chOff x="0" y="0"/>
            <a:chExt cx="1046021" cy="104602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46021" cy="1046021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65093" tIns="65093" rIns="65093" bIns="6509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76105"/>
              <a:ext cx="1046021" cy="82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3"/>
                </a:lnSpc>
              </a:pPr>
              <a:r>
                <a:rPr lang="en-US" sz="3795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9529090" y="1028700"/>
            <a:ext cx="9925440" cy="8662973"/>
          </a:xfrm>
          <a:custGeom>
            <a:avLst/>
            <a:gdLst/>
            <a:ahLst/>
            <a:cxnLst/>
            <a:rect l="l" t="t" r="r" b="b"/>
            <a:pathLst>
              <a:path w="9925440" h="8662973">
                <a:moveTo>
                  <a:pt x="0" y="0"/>
                </a:moveTo>
                <a:lnTo>
                  <a:pt x="9925440" y="0"/>
                </a:lnTo>
                <a:lnTo>
                  <a:pt x="9925440" y="8662973"/>
                </a:lnTo>
                <a:lnTo>
                  <a:pt x="0" y="8662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466" r="-18716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3" name="Freeform 13"/>
          <p:cNvSpPr/>
          <p:nvPr/>
        </p:nvSpPr>
        <p:spPr>
          <a:xfrm>
            <a:off x="1039415" y="1028700"/>
            <a:ext cx="525426" cy="525426"/>
          </a:xfrm>
          <a:custGeom>
            <a:avLst/>
            <a:gdLst/>
            <a:ahLst/>
            <a:cxnLst/>
            <a:rect l="l" t="t" r="r" b="b"/>
            <a:pathLst>
              <a:path w="525426" h="525426">
                <a:moveTo>
                  <a:pt x="0" y="0"/>
                </a:moveTo>
                <a:lnTo>
                  <a:pt x="525426" y="0"/>
                </a:lnTo>
                <a:lnTo>
                  <a:pt x="525426" y="525426"/>
                </a:lnTo>
                <a:lnTo>
                  <a:pt x="0" y="525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4" name="TextBox 14"/>
          <p:cNvSpPr txBox="1"/>
          <p:nvPr/>
        </p:nvSpPr>
        <p:spPr>
          <a:xfrm>
            <a:off x="1935048" y="1034558"/>
            <a:ext cx="2941752" cy="457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600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Betale.od.no</a:t>
            </a:r>
            <a:endParaRPr lang="en-US" sz="3600" dirty="0">
              <a:solidFill>
                <a:srgbClr val="FF6F76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43931" y="1034558"/>
            <a:ext cx="3614980" cy="457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600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Eleven/</a:t>
            </a:r>
            <a:r>
              <a:rPr lang="en-US" sz="3600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elevene</a:t>
            </a:r>
            <a:endParaRPr lang="en-US" sz="3600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088664" y="3349236"/>
            <a:ext cx="4846588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Fyll ut kontakttinfo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88664" y="5076825"/>
            <a:ext cx="6330239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Skriv inn elev / elever som skal jobbe sammen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88664" y="6943128"/>
            <a:ext cx="711092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Motta egen QR kode som kan skrives ut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74643" y="5167541"/>
            <a:ext cx="784516" cy="784516"/>
            <a:chOff x="0" y="0"/>
            <a:chExt cx="1046021" cy="1046021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046021" cy="104602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65093" tIns="65093" rIns="65093" bIns="6509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76105"/>
              <a:ext cx="1046021" cy="82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3"/>
                </a:lnSpc>
              </a:pPr>
              <a:r>
                <a:rPr lang="en-US" sz="3795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2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14" y="0"/>
            <a:ext cx="19812014" cy="13217911"/>
          </a:xfrm>
          <a:custGeom>
            <a:avLst/>
            <a:gdLst/>
            <a:ahLst/>
            <a:cxnLst/>
            <a:rect l="l" t="t" r="r" b="b"/>
            <a:pathLst>
              <a:path w="19812014" h="13217911">
                <a:moveTo>
                  <a:pt x="0" y="0"/>
                </a:moveTo>
                <a:lnTo>
                  <a:pt x="19812014" y="0"/>
                </a:lnTo>
                <a:lnTo>
                  <a:pt x="19812014" y="13217911"/>
                </a:lnTo>
                <a:lnTo>
                  <a:pt x="0" y="13217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 rot="294389">
            <a:off x="8257511" y="7202656"/>
            <a:ext cx="1525596" cy="1994055"/>
            <a:chOff x="0" y="0"/>
            <a:chExt cx="401803" cy="5251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803" cy="525183"/>
            </a:xfrm>
            <a:custGeom>
              <a:avLst/>
              <a:gdLst/>
              <a:ahLst/>
              <a:cxnLst/>
              <a:rect l="l" t="t" r="r" b="b"/>
              <a:pathLst>
                <a:path w="401803" h="525183">
                  <a:moveTo>
                    <a:pt x="0" y="0"/>
                  </a:moveTo>
                  <a:lnTo>
                    <a:pt x="401803" y="0"/>
                  </a:lnTo>
                  <a:lnTo>
                    <a:pt x="401803" y="525183"/>
                  </a:lnTo>
                  <a:lnTo>
                    <a:pt x="0" y="525183"/>
                  </a:lnTo>
                  <a:close/>
                </a:path>
              </a:pathLst>
            </a:custGeom>
            <a:solidFill>
              <a:srgbClr val="FDF9F9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01803" cy="572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97293">
            <a:off x="8466452" y="7645828"/>
            <a:ext cx="1107712" cy="1107712"/>
          </a:xfrm>
          <a:custGeom>
            <a:avLst/>
            <a:gdLst/>
            <a:ahLst/>
            <a:cxnLst/>
            <a:rect l="l" t="t" r="r" b="b"/>
            <a:pathLst>
              <a:path w="1107712" h="1107712">
                <a:moveTo>
                  <a:pt x="0" y="0"/>
                </a:moveTo>
                <a:lnTo>
                  <a:pt x="1107712" y="0"/>
                </a:lnTo>
                <a:lnTo>
                  <a:pt x="1107712" y="1107712"/>
                </a:lnTo>
                <a:lnTo>
                  <a:pt x="0" y="1107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153" y="-1231002"/>
            <a:ext cx="20466704" cy="14338080"/>
          </a:xfrm>
          <a:custGeom>
            <a:avLst/>
            <a:gdLst/>
            <a:ahLst/>
            <a:cxnLst/>
            <a:rect l="l" t="t" r="r" b="b"/>
            <a:pathLst>
              <a:path w="20466704" h="14338080">
                <a:moveTo>
                  <a:pt x="0" y="0"/>
                </a:moveTo>
                <a:lnTo>
                  <a:pt x="20466704" y="0"/>
                </a:lnTo>
                <a:lnTo>
                  <a:pt x="20466704" y="14338080"/>
                </a:lnTo>
                <a:lnTo>
                  <a:pt x="0" y="14338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 rot="-397163">
            <a:off x="13202365" y="4421127"/>
            <a:ext cx="4682296" cy="15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1"/>
              </a:lnSpc>
            </a:pPr>
            <a:r>
              <a:rPr lang="en-US" sz="4176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Man </a:t>
            </a:r>
            <a:r>
              <a:rPr lang="en-US" sz="4176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betaler</a:t>
            </a:r>
            <a:r>
              <a:rPr lang="en-US" sz="4176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4176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enkelt</a:t>
            </a:r>
            <a:r>
              <a:rPr lang="en-US" sz="4176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med Vipps </a:t>
            </a:r>
            <a:r>
              <a:rPr lang="en-US" sz="4176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eller</a:t>
            </a:r>
            <a:r>
              <a:rPr lang="en-US" sz="4176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4176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kort</a:t>
            </a:r>
            <a:endParaRPr lang="en-US" sz="4176" dirty="0">
              <a:solidFill>
                <a:srgbClr val="FDF9F9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5408" y="1702357"/>
            <a:ext cx="9505045" cy="110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4"/>
              </a:lnSpc>
            </a:pPr>
            <a:r>
              <a:rPr lang="en-US" sz="8499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Oppsummering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688075" y="3961724"/>
            <a:ext cx="5376860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6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Elev </a:t>
            </a:r>
            <a:r>
              <a:rPr lang="en-US" sz="36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som</a:t>
            </a:r>
            <a:r>
              <a:rPr lang="en-US" sz="36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6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skal</a:t>
            </a:r>
            <a:r>
              <a:rPr lang="en-US" sz="36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6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jobbe</a:t>
            </a:r>
            <a:r>
              <a:rPr lang="en-US" sz="36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for </a:t>
            </a:r>
            <a:r>
              <a:rPr lang="en-US" sz="36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en</a:t>
            </a:r>
            <a:r>
              <a:rPr lang="en-US" sz="36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6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bedrift</a:t>
            </a:r>
            <a:r>
              <a:rPr lang="en-US" sz="36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, </a:t>
            </a:r>
            <a:r>
              <a:rPr lang="en-US" sz="36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familie</a:t>
            </a:r>
            <a:r>
              <a:rPr lang="en-US" sz="36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6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eller</a:t>
            </a:r>
            <a:r>
              <a:rPr lang="en-US" sz="36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6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venner</a:t>
            </a:r>
            <a:r>
              <a:rPr lang="en-US" sz="36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:</a:t>
            </a:r>
          </a:p>
          <a:p>
            <a:pPr algn="just">
              <a:lnSpc>
                <a:spcPts val="4320"/>
              </a:lnSpc>
            </a:pPr>
            <a:endParaRPr lang="en-US" sz="3600" dirty="0">
              <a:solidFill>
                <a:srgbClr val="FDF9F9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590769" y="6565373"/>
            <a:ext cx="5474166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Elev / elever som skal lage sin egen arbeidsplass:</a:t>
            </a:r>
          </a:p>
          <a:p>
            <a:pPr algn="l">
              <a:lnSpc>
                <a:spcPts val="4320"/>
              </a:lnSpc>
            </a:pPr>
            <a:endParaRPr lang="en-US" sz="3600">
              <a:solidFill>
                <a:srgbClr val="FDF9F9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750286" y="3182995"/>
            <a:ext cx="4509014" cy="235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Forarbeid for elev:</a:t>
            </a:r>
          </a:p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Ingenting, men SK / lærer må holde oversikt over hvem som jobber på OD-dagen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37702" y="6933038"/>
            <a:ext cx="4509014" cy="1398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Forarbeid for elev:</a:t>
            </a:r>
          </a:p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Opprette arbeidsplass før OD-dagen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87500" y="3961814"/>
            <a:ext cx="1571950" cy="15719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76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85408" y="6565373"/>
            <a:ext cx="1571950" cy="157195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F76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87500" y="3987377"/>
            <a:ext cx="1571950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5408" y="6587731"/>
            <a:ext cx="1571950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68899" y="5778106"/>
            <a:ext cx="123469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eller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059244" y="6236985"/>
            <a:ext cx="2262418" cy="3314092"/>
            <a:chOff x="0" y="0"/>
            <a:chExt cx="3016557" cy="4418790"/>
          </a:xfrm>
        </p:grpSpPr>
        <p:sp>
          <p:nvSpPr>
            <p:cNvPr id="17" name="Freeform 17"/>
            <p:cNvSpPr/>
            <p:nvPr/>
          </p:nvSpPr>
          <p:spPr>
            <a:xfrm>
              <a:off x="70749" y="80724"/>
              <a:ext cx="2845127" cy="4257153"/>
            </a:xfrm>
            <a:custGeom>
              <a:avLst/>
              <a:gdLst/>
              <a:ahLst/>
              <a:cxnLst/>
              <a:rect l="l" t="t" r="r" b="b"/>
              <a:pathLst>
                <a:path w="2845127" h="4257153">
                  <a:moveTo>
                    <a:pt x="0" y="0"/>
                  </a:moveTo>
                  <a:lnTo>
                    <a:pt x="2845128" y="0"/>
                  </a:lnTo>
                  <a:lnTo>
                    <a:pt x="2845128" y="4257153"/>
                  </a:lnTo>
                  <a:lnTo>
                    <a:pt x="0" y="425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748" t="-4341" r="-5523" b="-3067"/>
              </a:stretch>
            </a:blipFill>
          </p:spPr>
          <p:txBody>
            <a:bodyPr/>
            <a:lstStyle/>
            <a:p>
              <a:endParaRPr lang="nb-NO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2706724" y="23637"/>
              <a:ext cx="274697" cy="256810"/>
              <a:chOff x="0" y="0"/>
              <a:chExt cx="546100" cy="5105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46990" y="49530"/>
                <a:ext cx="449580" cy="414020"/>
              </a:xfrm>
              <a:custGeom>
                <a:avLst/>
                <a:gdLst/>
                <a:ahLst/>
                <a:cxnLst/>
                <a:rect l="l" t="t" r="r" b="b"/>
                <a:pathLst>
                  <a:path w="449580" h="414020">
                    <a:moveTo>
                      <a:pt x="30480" y="1270"/>
                    </a:moveTo>
                    <a:cubicBezTo>
                      <a:pt x="212090" y="40640"/>
                      <a:pt x="227330" y="45720"/>
                      <a:pt x="250190" y="59690"/>
                    </a:cubicBezTo>
                    <a:cubicBezTo>
                      <a:pt x="279400" y="78740"/>
                      <a:pt x="314960" y="104140"/>
                      <a:pt x="342900" y="139700"/>
                    </a:cubicBezTo>
                    <a:cubicBezTo>
                      <a:pt x="381000" y="187960"/>
                      <a:pt x="431800" y="283210"/>
                      <a:pt x="443230" y="332740"/>
                    </a:cubicBezTo>
                    <a:cubicBezTo>
                      <a:pt x="449580" y="359410"/>
                      <a:pt x="448310" y="388620"/>
                      <a:pt x="440690" y="400050"/>
                    </a:cubicBezTo>
                    <a:cubicBezTo>
                      <a:pt x="436880" y="406400"/>
                      <a:pt x="429260" y="410210"/>
                      <a:pt x="421640" y="410210"/>
                    </a:cubicBezTo>
                    <a:cubicBezTo>
                      <a:pt x="414020" y="410210"/>
                      <a:pt x="402590" y="406400"/>
                      <a:pt x="394970" y="400050"/>
                    </a:cubicBezTo>
                    <a:cubicBezTo>
                      <a:pt x="384810" y="389890"/>
                      <a:pt x="367030" y="355600"/>
                      <a:pt x="370840" y="350520"/>
                    </a:cubicBezTo>
                    <a:cubicBezTo>
                      <a:pt x="374650" y="346710"/>
                      <a:pt x="392430" y="353060"/>
                      <a:pt x="401320" y="356870"/>
                    </a:cubicBezTo>
                    <a:cubicBezTo>
                      <a:pt x="408940" y="359410"/>
                      <a:pt x="417830" y="363220"/>
                      <a:pt x="419100" y="368300"/>
                    </a:cubicBezTo>
                    <a:cubicBezTo>
                      <a:pt x="420370" y="374650"/>
                      <a:pt x="412750" y="387350"/>
                      <a:pt x="406400" y="392430"/>
                    </a:cubicBezTo>
                    <a:cubicBezTo>
                      <a:pt x="400050" y="397510"/>
                      <a:pt x="386080" y="398780"/>
                      <a:pt x="378460" y="396240"/>
                    </a:cubicBezTo>
                    <a:cubicBezTo>
                      <a:pt x="372110" y="393700"/>
                      <a:pt x="367030" y="391160"/>
                      <a:pt x="361950" y="382270"/>
                    </a:cubicBezTo>
                    <a:cubicBezTo>
                      <a:pt x="350520" y="361950"/>
                      <a:pt x="353060" y="299720"/>
                      <a:pt x="336550" y="260350"/>
                    </a:cubicBezTo>
                    <a:cubicBezTo>
                      <a:pt x="317500" y="217170"/>
                      <a:pt x="284480" y="165100"/>
                      <a:pt x="247650" y="134620"/>
                    </a:cubicBezTo>
                    <a:cubicBezTo>
                      <a:pt x="212090" y="105410"/>
                      <a:pt x="157480" y="87630"/>
                      <a:pt x="118110" y="76200"/>
                    </a:cubicBezTo>
                    <a:cubicBezTo>
                      <a:pt x="87630" y="67310"/>
                      <a:pt x="49530" y="74930"/>
                      <a:pt x="35560" y="62230"/>
                    </a:cubicBezTo>
                    <a:cubicBezTo>
                      <a:pt x="26670" y="53340"/>
                      <a:pt x="21590" y="34290"/>
                      <a:pt x="26670" y="25400"/>
                    </a:cubicBezTo>
                    <a:cubicBezTo>
                      <a:pt x="31750" y="16510"/>
                      <a:pt x="58420" y="6350"/>
                      <a:pt x="68580" y="10160"/>
                    </a:cubicBezTo>
                    <a:cubicBezTo>
                      <a:pt x="76200" y="12700"/>
                      <a:pt x="83820" y="25400"/>
                      <a:pt x="85090" y="34290"/>
                    </a:cubicBezTo>
                    <a:cubicBezTo>
                      <a:pt x="86360" y="43180"/>
                      <a:pt x="81280" y="54610"/>
                      <a:pt x="74930" y="60960"/>
                    </a:cubicBezTo>
                    <a:cubicBezTo>
                      <a:pt x="68580" y="67310"/>
                      <a:pt x="54610" y="71120"/>
                      <a:pt x="46990" y="68580"/>
                    </a:cubicBezTo>
                    <a:cubicBezTo>
                      <a:pt x="38100" y="66040"/>
                      <a:pt x="26670" y="57150"/>
                      <a:pt x="25400" y="48260"/>
                    </a:cubicBezTo>
                    <a:cubicBezTo>
                      <a:pt x="24130" y="38100"/>
                      <a:pt x="33020" y="15240"/>
                      <a:pt x="45720" y="8890"/>
                    </a:cubicBezTo>
                    <a:cubicBezTo>
                      <a:pt x="60960" y="0"/>
                      <a:pt x="90170" y="5080"/>
                      <a:pt x="119380" y="12700"/>
                    </a:cubicBezTo>
                    <a:cubicBezTo>
                      <a:pt x="167640" y="25400"/>
                      <a:pt x="251460" y="60960"/>
                      <a:pt x="298450" y="102870"/>
                    </a:cubicBezTo>
                    <a:cubicBezTo>
                      <a:pt x="342900" y="142240"/>
                      <a:pt x="375920" y="203200"/>
                      <a:pt x="396240" y="252730"/>
                    </a:cubicBezTo>
                    <a:cubicBezTo>
                      <a:pt x="412750" y="293370"/>
                      <a:pt x="427990" y="351790"/>
                      <a:pt x="419100" y="374650"/>
                    </a:cubicBezTo>
                    <a:cubicBezTo>
                      <a:pt x="415290" y="387350"/>
                      <a:pt x="402590" y="396240"/>
                      <a:pt x="392430" y="397510"/>
                    </a:cubicBezTo>
                    <a:cubicBezTo>
                      <a:pt x="383540" y="398780"/>
                      <a:pt x="367030" y="391160"/>
                      <a:pt x="361950" y="382270"/>
                    </a:cubicBezTo>
                    <a:cubicBezTo>
                      <a:pt x="354330" y="369570"/>
                      <a:pt x="356870" y="336550"/>
                      <a:pt x="364490" y="323850"/>
                    </a:cubicBezTo>
                    <a:cubicBezTo>
                      <a:pt x="369570" y="314960"/>
                      <a:pt x="381000" y="307340"/>
                      <a:pt x="391160" y="307340"/>
                    </a:cubicBezTo>
                    <a:cubicBezTo>
                      <a:pt x="401320" y="307340"/>
                      <a:pt x="416560" y="314960"/>
                      <a:pt x="425450" y="325120"/>
                    </a:cubicBezTo>
                    <a:cubicBezTo>
                      <a:pt x="436880" y="337820"/>
                      <a:pt x="449580" y="367030"/>
                      <a:pt x="448310" y="381000"/>
                    </a:cubicBezTo>
                    <a:cubicBezTo>
                      <a:pt x="447040" y="391160"/>
                      <a:pt x="440690" y="400050"/>
                      <a:pt x="434340" y="405130"/>
                    </a:cubicBezTo>
                    <a:cubicBezTo>
                      <a:pt x="426720" y="410210"/>
                      <a:pt x="416560" y="414020"/>
                      <a:pt x="406400" y="408940"/>
                    </a:cubicBezTo>
                    <a:cubicBezTo>
                      <a:pt x="377190" y="392430"/>
                      <a:pt x="345440" y="237490"/>
                      <a:pt x="304800" y="182880"/>
                    </a:cubicBezTo>
                    <a:cubicBezTo>
                      <a:pt x="275590" y="143510"/>
                      <a:pt x="248920" y="119380"/>
                      <a:pt x="208280" y="97790"/>
                    </a:cubicBezTo>
                    <a:cubicBezTo>
                      <a:pt x="157480" y="71120"/>
                      <a:pt x="36830" y="72390"/>
                      <a:pt x="12700" y="48260"/>
                    </a:cubicBezTo>
                    <a:cubicBezTo>
                      <a:pt x="2540" y="38100"/>
                      <a:pt x="0" y="22860"/>
                      <a:pt x="3810" y="15240"/>
                    </a:cubicBezTo>
                    <a:cubicBezTo>
                      <a:pt x="7620" y="7620"/>
                      <a:pt x="30480" y="1270"/>
                      <a:pt x="30480" y="127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881764" y="179511"/>
              <a:ext cx="87520" cy="127766"/>
              <a:chOff x="0" y="0"/>
              <a:chExt cx="173990" cy="254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45720" y="49530"/>
                <a:ext cx="77470" cy="156210"/>
              </a:xfrm>
              <a:custGeom>
                <a:avLst/>
                <a:gdLst/>
                <a:ahLst/>
                <a:cxnLst/>
                <a:rect l="l" t="t" r="r" b="b"/>
                <a:pathLst>
                  <a:path w="77470" h="156210">
                    <a:moveTo>
                      <a:pt x="57150" y="24130"/>
                    </a:moveTo>
                    <a:cubicBezTo>
                      <a:pt x="64770" y="97790"/>
                      <a:pt x="55880" y="96520"/>
                      <a:pt x="55880" y="100330"/>
                    </a:cubicBezTo>
                    <a:cubicBezTo>
                      <a:pt x="54610" y="106680"/>
                      <a:pt x="77470" y="116840"/>
                      <a:pt x="77470" y="125730"/>
                    </a:cubicBezTo>
                    <a:cubicBezTo>
                      <a:pt x="77470" y="134620"/>
                      <a:pt x="57150" y="152400"/>
                      <a:pt x="48260" y="153670"/>
                    </a:cubicBezTo>
                    <a:cubicBezTo>
                      <a:pt x="40640" y="154940"/>
                      <a:pt x="30480" y="147320"/>
                      <a:pt x="26670" y="140970"/>
                    </a:cubicBezTo>
                    <a:cubicBezTo>
                      <a:pt x="22860" y="134620"/>
                      <a:pt x="21590" y="121920"/>
                      <a:pt x="24130" y="115570"/>
                    </a:cubicBezTo>
                    <a:cubicBezTo>
                      <a:pt x="26670" y="107950"/>
                      <a:pt x="36830" y="100330"/>
                      <a:pt x="44450" y="99060"/>
                    </a:cubicBezTo>
                    <a:cubicBezTo>
                      <a:pt x="53340" y="97790"/>
                      <a:pt x="68580" y="106680"/>
                      <a:pt x="73660" y="114300"/>
                    </a:cubicBezTo>
                    <a:cubicBezTo>
                      <a:pt x="77470" y="120650"/>
                      <a:pt x="77470" y="133350"/>
                      <a:pt x="73660" y="139700"/>
                    </a:cubicBezTo>
                    <a:cubicBezTo>
                      <a:pt x="68580" y="147320"/>
                      <a:pt x="52070" y="156210"/>
                      <a:pt x="43180" y="152400"/>
                    </a:cubicBezTo>
                    <a:cubicBezTo>
                      <a:pt x="25400" y="143510"/>
                      <a:pt x="0" y="48260"/>
                      <a:pt x="5080" y="24130"/>
                    </a:cubicBezTo>
                    <a:cubicBezTo>
                      <a:pt x="7620" y="12700"/>
                      <a:pt x="17780" y="2540"/>
                      <a:pt x="25400" y="1270"/>
                    </a:cubicBezTo>
                    <a:cubicBezTo>
                      <a:pt x="34290" y="0"/>
                      <a:pt x="57150" y="24130"/>
                      <a:pt x="57150" y="2413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800632" y="4205420"/>
              <a:ext cx="215925" cy="213369"/>
              <a:chOff x="0" y="0"/>
              <a:chExt cx="429260" cy="4241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45720" y="46990"/>
                <a:ext cx="335280" cy="327660"/>
              </a:xfrm>
              <a:custGeom>
                <a:avLst/>
                <a:gdLst/>
                <a:ahLst/>
                <a:cxnLst/>
                <a:rect l="l" t="t" r="r" b="b"/>
                <a:pathLst>
                  <a:path w="335280" h="327660">
                    <a:moveTo>
                      <a:pt x="154940" y="238760"/>
                    </a:moveTo>
                    <a:cubicBezTo>
                      <a:pt x="270510" y="163830"/>
                      <a:pt x="283210" y="167640"/>
                      <a:pt x="287020" y="173990"/>
                    </a:cubicBezTo>
                    <a:cubicBezTo>
                      <a:pt x="292100" y="181610"/>
                      <a:pt x="289560" y="195580"/>
                      <a:pt x="283210" y="208280"/>
                    </a:cubicBezTo>
                    <a:cubicBezTo>
                      <a:pt x="267970" y="237490"/>
                      <a:pt x="173990" y="309880"/>
                      <a:pt x="148590" y="322580"/>
                    </a:cubicBezTo>
                    <a:cubicBezTo>
                      <a:pt x="140970" y="326390"/>
                      <a:pt x="135890" y="327660"/>
                      <a:pt x="130810" y="326390"/>
                    </a:cubicBezTo>
                    <a:cubicBezTo>
                      <a:pt x="123190" y="323850"/>
                      <a:pt x="111760" y="314960"/>
                      <a:pt x="110490" y="306070"/>
                    </a:cubicBezTo>
                    <a:cubicBezTo>
                      <a:pt x="109220" y="293370"/>
                      <a:pt x="127000" y="271780"/>
                      <a:pt x="143510" y="252730"/>
                    </a:cubicBezTo>
                    <a:cubicBezTo>
                      <a:pt x="168910" y="222250"/>
                      <a:pt x="228600" y="156210"/>
                      <a:pt x="256540" y="148590"/>
                    </a:cubicBezTo>
                    <a:cubicBezTo>
                      <a:pt x="269240" y="144780"/>
                      <a:pt x="281940" y="147320"/>
                      <a:pt x="287020" y="153670"/>
                    </a:cubicBezTo>
                    <a:cubicBezTo>
                      <a:pt x="292100" y="160020"/>
                      <a:pt x="292100" y="173990"/>
                      <a:pt x="285750" y="185420"/>
                    </a:cubicBezTo>
                    <a:cubicBezTo>
                      <a:pt x="266700" y="218440"/>
                      <a:pt x="115570" y="308610"/>
                      <a:pt x="81280" y="316230"/>
                    </a:cubicBezTo>
                    <a:cubicBezTo>
                      <a:pt x="71120" y="318770"/>
                      <a:pt x="64770" y="317500"/>
                      <a:pt x="59690" y="313690"/>
                    </a:cubicBezTo>
                    <a:cubicBezTo>
                      <a:pt x="54610" y="309880"/>
                      <a:pt x="48260" y="299720"/>
                      <a:pt x="50800" y="289560"/>
                    </a:cubicBezTo>
                    <a:cubicBezTo>
                      <a:pt x="60960" y="252730"/>
                      <a:pt x="265430" y="92710"/>
                      <a:pt x="307340" y="88900"/>
                    </a:cubicBezTo>
                    <a:cubicBezTo>
                      <a:pt x="320040" y="87630"/>
                      <a:pt x="330200" y="95250"/>
                      <a:pt x="332740" y="101600"/>
                    </a:cubicBezTo>
                    <a:cubicBezTo>
                      <a:pt x="335280" y="107950"/>
                      <a:pt x="334010" y="115570"/>
                      <a:pt x="327660" y="125730"/>
                    </a:cubicBezTo>
                    <a:cubicBezTo>
                      <a:pt x="303530" y="160020"/>
                      <a:pt x="114300" y="289560"/>
                      <a:pt x="69850" y="297180"/>
                    </a:cubicBezTo>
                    <a:cubicBezTo>
                      <a:pt x="55880" y="299720"/>
                      <a:pt x="44450" y="295910"/>
                      <a:pt x="40640" y="289560"/>
                    </a:cubicBezTo>
                    <a:cubicBezTo>
                      <a:pt x="36830" y="283210"/>
                      <a:pt x="39370" y="273050"/>
                      <a:pt x="45720" y="261620"/>
                    </a:cubicBezTo>
                    <a:cubicBezTo>
                      <a:pt x="66040" y="229870"/>
                      <a:pt x="200660" y="133350"/>
                      <a:pt x="233680" y="123190"/>
                    </a:cubicBezTo>
                    <a:cubicBezTo>
                      <a:pt x="243840" y="119380"/>
                      <a:pt x="250190" y="120650"/>
                      <a:pt x="255270" y="123190"/>
                    </a:cubicBezTo>
                    <a:cubicBezTo>
                      <a:pt x="260350" y="125730"/>
                      <a:pt x="265430" y="133350"/>
                      <a:pt x="266700" y="139700"/>
                    </a:cubicBezTo>
                    <a:cubicBezTo>
                      <a:pt x="267970" y="146050"/>
                      <a:pt x="265430" y="151130"/>
                      <a:pt x="259080" y="158750"/>
                    </a:cubicBezTo>
                    <a:cubicBezTo>
                      <a:pt x="240030" y="182880"/>
                      <a:pt x="121920" y="261620"/>
                      <a:pt x="90170" y="265430"/>
                    </a:cubicBezTo>
                    <a:cubicBezTo>
                      <a:pt x="78740" y="266700"/>
                      <a:pt x="68580" y="262890"/>
                      <a:pt x="64770" y="256540"/>
                    </a:cubicBezTo>
                    <a:cubicBezTo>
                      <a:pt x="60960" y="250190"/>
                      <a:pt x="60960" y="237490"/>
                      <a:pt x="67310" y="226060"/>
                    </a:cubicBezTo>
                    <a:cubicBezTo>
                      <a:pt x="86360" y="194310"/>
                      <a:pt x="226060" y="109220"/>
                      <a:pt x="261620" y="99060"/>
                    </a:cubicBezTo>
                    <a:cubicBezTo>
                      <a:pt x="273050" y="95250"/>
                      <a:pt x="281940" y="93980"/>
                      <a:pt x="287020" y="99060"/>
                    </a:cubicBezTo>
                    <a:cubicBezTo>
                      <a:pt x="293370" y="104140"/>
                      <a:pt x="297180" y="119380"/>
                      <a:pt x="290830" y="132080"/>
                    </a:cubicBezTo>
                    <a:cubicBezTo>
                      <a:pt x="273050" y="171450"/>
                      <a:pt x="87630" y="302260"/>
                      <a:pt x="48260" y="307340"/>
                    </a:cubicBezTo>
                    <a:cubicBezTo>
                      <a:pt x="36830" y="308610"/>
                      <a:pt x="27940" y="304800"/>
                      <a:pt x="24130" y="298450"/>
                    </a:cubicBezTo>
                    <a:cubicBezTo>
                      <a:pt x="20320" y="292100"/>
                      <a:pt x="20320" y="279400"/>
                      <a:pt x="26670" y="269240"/>
                    </a:cubicBezTo>
                    <a:cubicBezTo>
                      <a:pt x="38100" y="250190"/>
                      <a:pt x="82550" y="236220"/>
                      <a:pt x="111760" y="212090"/>
                    </a:cubicBezTo>
                    <a:cubicBezTo>
                      <a:pt x="149860" y="182880"/>
                      <a:pt x="203200" y="111760"/>
                      <a:pt x="231140" y="101600"/>
                    </a:cubicBezTo>
                    <a:cubicBezTo>
                      <a:pt x="242570" y="96520"/>
                      <a:pt x="254000" y="96520"/>
                      <a:pt x="259080" y="101600"/>
                    </a:cubicBezTo>
                    <a:cubicBezTo>
                      <a:pt x="264160" y="106680"/>
                      <a:pt x="265430" y="120650"/>
                      <a:pt x="259080" y="132080"/>
                    </a:cubicBezTo>
                    <a:cubicBezTo>
                      <a:pt x="242570" y="160020"/>
                      <a:pt x="127000" y="203200"/>
                      <a:pt x="87630" y="232410"/>
                    </a:cubicBezTo>
                    <a:cubicBezTo>
                      <a:pt x="64770" y="248920"/>
                      <a:pt x="53340" y="271780"/>
                      <a:pt x="38100" y="278130"/>
                    </a:cubicBezTo>
                    <a:cubicBezTo>
                      <a:pt x="27940" y="281940"/>
                      <a:pt x="13970" y="283210"/>
                      <a:pt x="8890" y="278130"/>
                    </a:cubicBezTo>
                    <a:cubicBezTo>
                      <a:pt x="3810" y="273050"/>
                      <a:pt x="0" y="261620"/>
                      <a:pt x="5080" y="248920"/>
                    </a:cubicBezTo>
                    <a:cubicBezTo>
                      <a:pt x="22860" y="208280"/>
                      <a:pt x="236220" y="60960"/>
                      <a:pt x="275590" y="43180"/>
                    </a:cubicBezTo>
                    <a:cubicBezTo>
                      <a:pt x="284480" y="39370"/>
                      <a:pt x="289560" y="36830"/>
                      <a:pt x="294640" y="39370"/>
                    </a:cubicBezTo>
                    <a:cubicBezTo>
                      <a:pt x="300990" y="41910"/>
                      <a:pt x="309880" y="53340"/>
                      <a:pt x="308610" y="62230"/>
                    </a:cubicBezTo>
                    <a:cubicBezTo>
                      <a:pt x="306070" y="77470"/>
                      <a:pt x="274320" y="97790"/>
                      <a:pt x="248920" y="119380"/>
                    </a:cubicBezTo>
                    <a:cubicBezTo>
                      <a:pt x="209550" y="152400"/>
                      <a:pt x="121920" y="231140"/>
                      <a:pt x="87630" y="237490"/>
                    </a:cubicBezTo>
                    <a:cubicBezTo>
                      <a:pt x="73660" y="240030"/>
                      <a:pt x="58420" y="233680"/>
                      <a:pt x="54610" y="227330"/>
                    </a:cubicBezTo>
                    <a:cubicBezTo>
                      <a:pt x="52070" y="222250"/>
                      <a:pt x="53340" y="215900"/>
                      <a:pt x="58420" y="207010"/>
                    </a:cubicBezTo>
                    <a:cubicBezTo>
                      <a:pt x="74930" y="177800"/>
                      <a:pt x="208280" y="58420"/>
                      <a:pt x="240030" y="52070"/>
                    </a:cubicBezTo>
                    <a:cubicBezTo>
                      <a:pt x="250190" y="50800"/>
                      <a:pt x="257810" y="54610"/>
                      <a:pt x="261620" y="59690"/>
                    </a:cubicBezTo>
                    <a:cubicBezTo>
                      <a:pt x="265430" y="64770"/>
                      <a:pt x="266700" y="74930"/>
                      <a:pt x="262890" y="82550"/>
                    </a:cubicBezTo>
                    <a:cubicBezTo>
                      <a:pt x="256540" y="97790"/>
                      <a:pt x="231140" y="113030"/>
                      <a:pt x="208280" y="132080"/>
                    </a:cubicBezTo>
                    <a:cubicBezTo>
                      <a:pt x="172720" y="161290"/>
                      <a:pt x="93980" y="234950"/>
                      <a:pt x="66040" y="240030"/>
                    </a:cubicBezTo>
                    <a:cubicBezTo>
                      <a:pt x="55880" y="241300"/>
                      <a:pt x="45720" y="237490"/>
                      <a:pt x="41910" y="232410"/>
                    </a:cubicBezTo>
                    <a:cubicBezTo>
                      <a:pt x="38100" y="227330"/>
                      <a:pt x="35560" y="217170"/>
                      <a:pt x="39370" y="208280"/>
                    </a:cubicBezTo>
                    <a:cubicBezTo>
                      <a:pt x="49530" y="184150"/>
                      <a:pt x="133350" y="142240"/>
                      <a:pt x="166370" y="111760"/>
                    </a:cubicBezTo>
                    <a:cubicBezTo>
                      <a:pt x="190500" y="88900"/>
                      <a:pt x="207010" y="57150"/>
                      <a:pt x="223520" y="46990"/>
                    </a:cubicBezTo>
                    <a:cubicBezTo>
                      <a:pt x="232410" y="41910"/>
                      <a:pt x="242570" y="38100"/>
                      <a:pt x="247650" y="41910"/>
                    </a:cubicBezTo>
                    <a:cubicBezTo>
                      <a:pt x="254000" y="45720"/>
                      <a:pt x="259080" y="62230"/>
                      <a:pt x="255270" y="76200"/>
                    </a:cubicBezTo>
                    <a:cubicBezTo>
                      <a:pt x="245110" y="110490"/>
                      <a:pt x="130810" y="212090"/>
                      <a:pt x="96520" y="226060"/>
                    </a:cubicBezTo>
                    <a:cubicBezTo>
                      <a:pt x="83820" y="231140"/>
                      <a:pt x="71120" y="232410"/>
                      <a:pt x="64770" y="227330"/>
                    </a:cubicBezTo>
                    <a:cubicBezTo>
                      <a:pt x="58420" y="222250"/>
                      <a:pt x="55880" y="208280"/>
                      <a:pt x="60960" y="196850"/>
                    </a:cubicBezTo>
                    <a:cubicBezTo>
                      <a:pt x="72390" y="167640"/>
                      <a:pt x="170180" y="115570"/>
                      <a:pt x="207010" y="78740"/>
                    </a:cubicBezTo>
                    <a:cubicBezTo>
                      <a:pt x="232410" y="53340"/>
                      <a:pt x="248920" y="13970"/>
                      <a:pt x="266700" y="5080"/>
                    </a:cubicBezTo>
                    <a:cubicBezTo>
                      <a:pt x="275590" y="1270"/>
                      <a:pt x="287020" y="1270"/>
                      <a:pt x="292100" y="5080"/>
                    </a:cubicBezTo>
                    <a:cubicBezTo>
                      <a:pt x="297180" y="8890"/>
                      <a:pt x="300990" y="22860"/>
                      <a:pt x="298450" y="29210"/>
                    </a:cubicBezTo>
                    <a:cubicBezTo>
                      <a:pt x="295910" y="35560"/>
                      <a:pt x="283210" y="43180"/>
                      <a:pt x="276860" y="43180"/>
                    </a:cubicBezTo>
                    <a:cubicBezTo>
                      <a:pt x="270510" y="43180"/>
                      <a:pt x="262890" y="36830"/>
                      <a:pt x="260350" y="31750"/>
                    </a:cubicBezTo>
                    <a:cubicBezTo>
                      <a:pt x="257810" y="25400"/>
                      <a:pt x="259080" y="11430"/>
                      <a:pt x="264160" y="6350"/>
                    </a:cubicBezTo>
                    <a:cubicBezTo>
                      <a:pt x="269240" y="1270"/>
                      <a:pt x="283210" y="0"/>
                      <a:pt x="289560" y="3810"/>
                    </a:cubicBezTo>
                    <a:cubicBezTo>
                      <a:pt x="295910" y="7620"/>
                      <a:pt x="300990" y="17780"/>
                      <a:pt x="299720" y="27940"/>
                    </a:cubicBezTo>
                    <a:cubicBezTo>
                      <a:pt x="295910" y="53340"/>
                      <a:pt x="229870" y="111760"/>
                      <a:pt x="193040" y="147320"/>
                    </a:cubicBezTo>
                    <a:cubicBezTo>
                      <a:pt x="158750" y="179070"/>
                      <a:pt x="110490" y="228600"/>
                      <a:pt x="86360" y="232410"/>
                    </a:cubicBezTo>
                    <a:cubicBezTo>
                      <a:pt x="76200" y="233680"/>
                      <a:pt x="66040" y="228600"/>
                      <a:pt x="60960" y="223520"/>
                    </a:cubicBezTo>
                    <a:cubicBezTo>
                      <a:pt x="57150" y="218440"/>
                      <a:pt x="54610" y="210820"/>
                      <a:pt x="58420" y="201930"/>
                    </a:cubicBezTo>
                    <a:cubicBezTo>
                      <a:pt x="69850" y="171450"/>
                      <a:pt x="201930" y="50800"/>
                      <a:pt x="232410" y="41910"/>
                    </a:cubicBezTo>
                    <a:cubicBezTo>
                      <a:pt x="241300" y="39370"/>
                      <a:pt x="246380" y="40640"/>
                      <a:pt x="251460" y="44450"/>
                    </a:cubicBezTo>
                    <a:cubicBezTo>
                      <a:pt x="256540" y="48260"/>
                      <a:pt x="261620" y="58420"/>
                      <a:pt x="260350" y="67310"/>
                    </a:cubicBezTo>
                    <a:cubicBezTo>
                      <a:pt x="256540" y="86360"/>
                      <a:pt x="219710" y="118110"/>
                      <a:pt x="191770" y="143510"/>
                    </a:cubicBezTo>
                    <a:cubicBezTo>
                      <a:pt x="158750" y="175260"/>
                      <a:pt x="96520" y="227330"/>
                      <a:pt x="71120" y="237490"/>
                    </a:cubicBezTo>
                    <a:cubicBezTo>
                      <a:pt x="62230" y="241300"/>
                      <a:pt x="55880" y="242570"/>
                      <a:pt x="49530" y="240030"/>
                    </a:cubicBezTo>
                    <a:cubicBezTo>
                      <a:pt x="44450" y="237490"/>
                      <a:pt x="38100" y="229870"/>
                      <a:pt x="36830" y="223520"/>
                    </a:cubicBezTo>
                    <a:cubicBezTo>
                      <a:pt x="35560" y="217170"/>
                      <a:pt x="36830" y="212090"/>
                      <a:pt x="43180" y="203200"/>
                    </a:cubicBezTo>
                    <a:cubicBezTo>
                      <a:pt x="63500" y="173990"/>
                      <a:pt x="199390" y="63500"/>
                      <a:pt x="234950" y="54610"/>
                    </a:cubicBezTo>
                    <a:cubicBezTo>
                      <a:pt x="246380" y="52070"/>
                      <a:pt x="256540" y="54610"/>
                      <a:pt x="261620" y="59690"/>
                    </a:cubicBezTo>
                    <a:cubicBezTo>
                      <a:pt x="265430" y="64770"/>
                      <a:pt x="266700" y="73660"/>
                      <a:pt x="262890" y="82550"/>
                    </a:cubicBezTo>
                    <a:cubicBezTo>
                      <a:pt x="252730" y="107950"/>
                      <a:pt x="181610" y="165100"/>
                      <a:pt x="144780" y="193040"/>
                    </a:cubicBezTo>
                    <a:cubicBezTo>
                      <a:pt x="118110" y="214630"/>
                      <a:pt x="81280" y="246380"/>
                      <a:pt x="68580" y="241300"/>
                    </a:cubicBezTo>
                    <a:cubicBezTo>
                      <a:pt x="59690" y="238760"/>
                      <a:pt x="54610" y="220980"/>
                      <a:pt x="58420" y="207010"/>
                    </a:cubicBezTo>
                    <a:cubicBezTo>
                      <a:pt x="69850" y="171450"/>
                      <a:pt x="210820" y="81280"/>
                      <a:pt x="252730" y="57150"/>
                    </a:cubicBezTo>
                    <a:cubicBezTo>
                      <a:pt x="270510" y="46990"/>
                      <a:pt x="284480" y="36830"/>
                      <a:pt x="294640" y="39370"/>
                    </a:cubicBezTo>
                    <a:cubicBezTo>
                      <a:pt x="300990" y="40640"/>
                      <a:pt x="307340" y="50800"/>
                      <a:pt x="308610" y="57150"/>
                    </a:cubicBezTo>
                    <a:cubicBezTo>
                      <a:pt x="309880" y="62230"/>
                      <a:pt x="307340" y="67310"/>
                      <a:pt x="300990" y="74930"/>
                    </a:cubicBezTo>
                    <a:cubicBezTo>
                      <a:pt x="275590" y="107950"/>
                      <a:pt x="83820" y="262890"/>
                      <a:pt x="38100" y="278130"/>
                    </a:cubicBezTo>
                    <a:cubicBezTo>
                      <a:pt x="24130" y="283210"/>
                      <a:pt x="13970" y="283210"/>
                      <a:pt x="8890" y="278130"/>
                    </a:cubicBezTo>
                    <a:cubicBezTo>
                      <a:pt x="3810" y="273050"/>
                      <a:pt x="0" y="260350"/>
                      <a:pt x="5080" y="248920"/>
                    </a:cubicBezTo>
                    <a:cubicBezTo>
                      <a:pt x="19050" y="217170"/>
                      <a:pt x="147320" y="137160"/>
                      <a:pt x="195580" y="115570"/>
                    </a:cubicBezTo>
                    <a:cubicBezTo>
                      <a:pt x="220980" y="104140"/>
                      <a:pt x="250190" y="95250"/>
                      <a:pt x="259080" y="101600"/>
                    </a:cubicBezTo>
                    <a:cubicBezTo>
                      <a:pt x="265430" y="106680"/>
                      <a:pt x="265430" y="119380"/>
                      <a:pt x="259080" y="132080"/>
                    </a:cubicBezTo>
                    <a:cubicBezTo>
                      <a:pt x="241300" y="168910"/>
                      <a:pt x="85090" y="300990"/>
                      <a:pt x="48260" y="307340"/>
                    </a:cubicBezTo>
                    <a:cubicBezTo>
                      <a:pt x="36830" y="309880"/>
                      <a:pt x="27940" y="304800"/>
                      <a:pt x="24130" y="298450"/>
                    </a:cubicBezTo>
                    <a:cubicBezTo>
                      <a:pt x="20320" y="292100"/>
                      <a:pt x="20320" y="280670"/>
                      <a:pt x="26670" y="269240"/>
                    </a:cubicBezTo>
                    <a:cubicBezTo>
                      <a:pt x="48260" y="231140"/>
                      <a:pt x="250190" y="92710"/>
                      <a:pt x="281940" y="96520"/>
                    </a:cubicBezTo>
                    <a:cubicBezTo>
                      <a:pt x="289560" y="97790"/>
                      <a:pt x="294640" y="105410"/>
                      <a:pt x="295910" y="111760"/>
                    </a:cubicBezTo>
                    <a:cubicBezTo>
                      <a:pt x="297180" y="118110"/>
                      <a:pt x="295910" y="124460"/>
                      <a:pt x="290830" y="132080"/>
                    </a:cubicBezTo>
                    <a:cubicBezTo>
                      <a:pt x="274320" y="156210"/>
                      <a:pt x="173990" y="222250"/>
                      <a:pt x="133350" y="243840"/>
                    </a:cubicBezTo>
                    <a:cubicBezTo>
                      <a:pt x="109220" y="255270"/>
                      <a:pt x="85090" y="267970"/>
                      <a:pt x="73660" y="264160"/>
                    </a:cubicBezTo>
                    <a:cubicBezTo>
                      <a:pt x="66040" y="261620"/>
                      <a:pt x="62230" y="252730"/>
                      <a:pt x="60960" y="246380"/>
                    </a:cubicBezTo>
                    <a:cubicBezTo>
                      <a:pt x="59690" y="240030"/>
                      <a:pt x="60960" y="233680"/>
                      <a:pt x="67310" y="226060"/>
                    </a:cubicBezTo>
                    <a:cubicBezTo>
                      <a:pt x="86360" y="201930"/>
                      <a:pt x="207010" y="123190"/>
                      <a:pt x="238760" y="120650"/>
                    </a:cubicBezTo>
                    <a:cubicBezTo>
                      <a:pt x="250190" y="119380"/>
                      <a:pt x="259080" y="124460"/>
                      <a:pt x="262890" y="129540"/>
                    </a:cubicBezTo>
                    <a:cubicBezTo>
                      <a:pt x="266700" y="134620"/>
                      <a:pt x="267970" y="143510"/>
                      <a:pt x="265430" y="151130"/>
                    </a:cubicBezTo>
                    <a:cubicBezTo>
                      <a:pt x="261620" y="161290"/>
                      <a:pt x="251460" y="167640"/>
                      <a:pt x="237490" y="179070"/>
                    </a:cubicBezTo>
                    <a:cubicBezTo>
                      <a:pt x="209550" y="203200"/>
                      <a:pt x="134620" y="265430"/>
                      <a:pt x="99060" y="283210"/>
                    </a:cubicBezTo>
                    <a:cubicBezTo>
                      <a:pt x="80010" y="293370"/>
                      <a:pt x="59690" y="300990"/>
                      <a:pt x="49530" y="297180"/>
                    </a:cubicBezTo>
                    <a:cubicBezTo>
                      <a:pt x="43180" y="294640"/>
                      <a:pt x="39370" y="287020"/>
                      <a:pt x="38100" y="280670"/>
                    </a:cubicBezTo>
                    <a:cubicBezTo>
                      <a:pt x="36830" y="274320"/>
                      <a:pt x="39370" y="269240"/>
                      <a:pt x="45720" y="261620"/>
                    </a:cubicBezTo>
                    <a:cubicBezTo>
                      <a:pt x="71120" y="229870"/>
                      <a:pt x="266700" y="92710"/>
                      <a:pt x="307340" y="88900"/>
                    </a:cubicBezTo>
                    <a:cubicBezTo>
                      <a:pt x="318770" y="87630"/>
                      <a:pt x="326390" y="92710"/>
                      <a:pt x="330200" y="97790"/>
                    </a:cubicBezTo>
                    <a:cubicBezTo>
                      <a:pt x="334010" y="102870"/>
                      <a:pt x="334010" y="111760"/>
                      <a:pt x="330200" y="121920"/>
                    </a:cubicBezTo>
                    <a:cubicBezTo>
                      <a:pt x="320040" y="146050"/>
                      <a:pt x="260350" y="187960"/>
                      <a:pt x="220980" y="219710"/>
                    </a:cubicBezTo>
                    <a:cubicBezTo>
                      <a:pt x="177800" y="254000"/>
                      <a:pt x="111760" y="312420"/>
                      <a:pt x="81280" y="316230"/>
                    </a:cubicBezTo>
                    <a:cubicBezTo>
                      <a:pt x="68580" y="317500"/>
                      <a:pt x="55880" y="312420"/>
                      <a:pt x="52070" y="306070"/>
                    </a:cubicBezTo>
                    <a:cubicBezTo>
                      <a:pt x="48260" y="300990"/>
                      <a:pt x="46990" y="293370"/>
                      <a:pt x="52070" y="284480"/>
                    </a:cubicBezTo>
                    <a:cubicBezTo>
                      <a:pt x="67310" y="255270"/>
                      <a:pt x="222250" y="160020"/>
                      <a:pt x="256540" y="148590"/>
                    </a:cubicBezTo>
                    <a:cubicBezTo>
                      <a:pt x="266700" y="144780"/>
                      <a:pt x="271780" y="144780"/>
                      <a:pt x="278130" y="147320"/>
                    </a:cubicBezTo>
                    <a:cubicBezTo>
                      <a:pt x="284480" y="149860"/>
                      <a:pt x="290830" y="157480"/>
                      <a:pt x="292100" y="163830"/>
                    </a:cubicBezTo>
                    <a:cubicBezTo>
                      <a:pt x="293370" y="172720"/>
                      <a:pt x="284480" y="184150"/>
                      <a:pt x="274320" y="198120"/>
                    </a:cubicBezTo>
                    <a:cubicBezTo>
                      <a:pt x="252730" y="228600"/>
                      <a:pt x="172720" y="309880"/>
                      <a:pt x="148590" y="322580"/>
                    </a:cubicBezTo>
                    <a:cubicBezTo>
                      <a:pt x="140970" y="326390"/>
                      <a:pt x="135890" y="327660"/>
                      <a:pt x="130810" y="326390"/>
                    </a:cubicBezTo>
                    <a:cubicBezTo>
                      <a:pt x="123190" y="323850"/>
                      <a:pt x="110490" y="314960"/>
                      <a:pt x="110490" y="306070"/>
                    </a:cubicBezTo>
                    <a:cubicBezTo>
                      <a:pt x="109220" y="290830"/>
                      <a:pt x="139700" y="262890"/>
                      <a:pt x="160020" y="241300"/>
                    </a:cubicBezTo>
                    <a:cubicBezTo>
                      <a:pt x="185420" y="215900"/>
                      <a:pt x="232410" y="173990"/>
                      <a:pt x="254000" y="166370"/>
                    </a:cubicBezTo>
                    <a:cubicBezTo>
                      <a:pt x="264160" y="162560"/>
                      <a:pt x="271780" y="162560"/>
                      <a:pt x="278130" y="166370"/>
                    </a:cubicBezTo>
                    <a:cubicBezTo>
                      <a:pt x="284480" y="170180"/>
                      <a:pt x="292100" y="177800"/>
                      <a:pt x="292100" y="185420"/>
                    </a:cubicBezTo>
                    <a:cubicBezTo>
                      <a:pt x="292100" y="195580"/>
                      <a:pt x="280670" y="210820"/>
                      <a:pt x="267970" y="223520"/>
                    </a:cubicBezTo>
                    <a:cubicBezTo>
                      <a:pt x="247650" y="243840"/>
                      <a:pt x="195580" y="284480"/>
                      <a:pt x="172720" y="284480"/>
                    </a:cubicBezTo>
                    <a:cubicBezTo>
                      <a:pt x="160020" y="284480"/>
                      <a:pt x="147320" y="273050"/>
                      <a:pt x="144780" y="265430"/>
                    </a:cubicBezTo>
                    <a:cubicBezTo>
                      <a:pt x="142240" y="257810"/>
                      <a:pt x="154940" y="238760"/>
                      <a:pt x="154940" y="23876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688198" y="4160702"/>
              <a:ext cx="284280" cy="246589"/>
              <a:chOff x="0" y="0"/>
              <a:chExt cx="565150" cy="49022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48260" y="45720"/>
                <a:ext cx="4673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467360" h="396240">
                    <a:moveTo>
                      <a:pt x="420370" y="68580"/>
                    </a:moveTo>
                    <a:cubicBezTo>
                      <a:pt x="414020" y="53340"/>
                      <a:pt x="439420" y="41910"/>
                      <a:pt x="443230" y="45720"/>
                    </a:cubicBezTo>
                    <a:cubicBezTo>
                      <a:pt x="450850" y="53340"/>
                      <a:pt x="403860" y="139700"/>
                      <a:pt x="377190" y="179070"/>
                    </a:cubicBezTo>
                    <a:cubicBezTo>
                      <a:pt x="351790" y="217170"/>
                      <a:pt x="321310" y="252730"/>
                      <a:pt x="285750" y="280670"/>
                    </a:cubicBezTo>
                    <a:cubicBezTo>
                      <a:pt x="250190" y="308610"/>
                      <a:pt x="204470" y="328930"/>
                      <a:pt x="162560" y="347980"/>
                    </a:cubicBezTo>
                    <a:cubicBezTo>
                      <a:pt x="121920" y="365760"/>
                      <a:pt x="67310" y="396240"/>
                      <a:pt x="39370" y="392430"/>
                    </a:cubicBezTo>
                    <a:cubicBezTo>
                      <a:pt x="22860" y="389890"/>
                      <a:pt x="6350" y="378460"/>
                      <a:pt x="2540" y="368300"/>
                    </a:cubicBezTo>
                    <a:cubicBezTo>
                      <a:pt x="0" y="360680"/>
                      <a:pt x="5080" y="346710"/>
                      <a:pt x="10160" y="340360"/>
                    </a:cubicBezTo>
                    <a:cubicBezTo>
                      <a:pt x="13970" y="335280"/>
                      <a:pt x="21590" y="331470"/>
                      <a:pt x="27940" y="331470"/>
                    </a:cubicBezTo>
                    <a:cubicBezTo>
                      <a:pt x="35560" y="331470"/>
                      <a:pt x="48260" y="335280"/>
                      <a:pt x="54610" y="341630"/>
                    </a:cubicBezTo>
                    <a:cubicBezTo>
                      <a:pt x="60960" y="347980"/>
                      <a:pt x="64770" y="361950"/>
                      <a:pt x="62230" y="369570"/>
                    </a:cubicBezTo>
                    <a:cubicBezTo>
                      <a:pt x="59690" y="378460"/>
                      <a:pt x="43180" y="392430"/>
                      <a:pt x="33020" y="393700"/>
                    </a:cubicBezTo>
                    <a:cubicBezTo>
                      <a:pt x="24130" y="394970"/>
                      <a:pt x="11430" y="388620"/>
                      <a:pt x="7620" y="381000"/>
                    </a:cubicBezTo>
                    <a:cubicBezTo>
                      <a:pt x="2540" y="370840"/>
                      <a:pt x="5080" y="349250"/>
                      <a:pt x="15240" y="336550"/>
                    </a:cubicBezTo>
                    <a:cubicBezTo>
                      <a:pt x="34290" y="314960"/>
                      <a:pt x="104140" y="309880"/>
                      <a:pt x="143510" y="292100"/>
                    </a:cubicBezTo>
                    <a:cubicBezTo>
                      <a:pt x="179070" y="276860"/>
                      <a:pt x="212090" y="262890"/>
                      <a:pt x="243840" y="238760"/>
                    </a:cubicBezTo>
                    <a:cubicBezTo>
                      <a:pt x="279400" y="210820"/>
                      <a:pt x="314960" y="168910"/>
                      <a:pt x="341630" y="129540"/>
                    </a:cubicBezTo>
                    <a:cubicBezTo>
                      <a:pt x="367030" y="92710"/>
                      <a:pt x="379730" y="27940"/>
                      <a:pt x="402590" y="11430"/>
                    </a:cubicBezTo>
                    <a:cubicBezTo>
                      <a:pt x="415290" y="2540"/>
                      <a:pt x="431800" y="0"/>
                      <a:pt x="441960" y="5080"/>
                    </a:cubicBezTo>
                    <a:cubicBezTo>
                      <a:pt x="453390" y="10160"/>
                      <a:pt x="464820" y="33020"/>
                      <a:pt x="466090" y="45720"/>
                    </a:cubicBezTo>
                    <a:cubicBezTo>
                      <a:pt x="467360" y="57150"/>
                      <a:pt x="461010" y="73660"/>
                      <a:pt x="453390" y="77470"/>
                    </a:cubicBezTo>
                    <a:cubicBezTo>
                      <a:pt x="445770" y="81280"/>
                      <a:pt x="420370" y="68580"/>
                      <a:pt x="420370" y="6858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812770" y="4131316"/>
              <a:ext cx="168012" cy="240839"/>
              <a:chOff x="0" y="0"/>
              <a:chExt cx="334010" cy="47879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46990" y="49530"/>
                <a:ext cx="24003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381000">
                    <a:moveTo>
                      <a:pt x="208280" y="40640"/>
                    </a:moveTo>
                    <a:cubicBezTo>
                      <a:pt x="175260" y="109220"/>
                      <a:pt x="161290" y="111760"/>
                      <a:pt x="153670" y="109220"/>
                    </a:cubicBezTo>
                    <a:cubicBezTo>
                      <a:pt x="146050" y="106680"/>
                      <a:pt x="138430" y="95250"/>
                      <a:pt x="135890" y="85090"/>
                    </a:cubicBezTo>
                    <a:cubicBezTo>
                      <a:pt x="133350" y="68580"/>
                      <a:pt x="144780" y="33020"/>
                      <a:pt x="152400" y="19050"/>
                    </a:cubicBezTo>
                    <a:cubicBezTo>
                      <a:pt x="156210" y="11430"/>
                      <a:pt x="160020" y="6350"/>
                      <a:pt x="166370" y="3810"/>
                    </a:cubicBezTo>
                    <a:cubicBezTo>
                      <a:pt x="173990" y="1270"/>
                      <a:pt x="190500" y="2540"/>
                      <a:pt x="196850" y="8890"/>
                    </a:cubicBezTo>
                    <a:cubicBezTo>
                      <a:pt x="205740" y="17780"/>
                      <a:pt x="204470" y="38100"/>
                      <a:pt x="203200" y="62230"/>
                    </a:cubicBezTo>
                    <a:cubicBezTo>
                      <a:pt x="200660" y="114300"/>
                      <a:pt x="180340" y="276860"/>
                      <a:pt x="154940" y="306070"/>
                    </a:cubicBezTo>
                    <a:cubicBezTo>
                      <a:pt x="146050" y="317500"/>
                      <a:pt x="132080" y="320040"/>
                      <a:pt x="123190" y="317500"/>
                    </a:cubicBezTo>
                    <a:cubicBezTo>
                      <a:pt x="114300" y="314960"/>
                      <a:pt x="104140" y="303530"/>
                      <a:pt x="101600" y="293370"/>
                    </a:cubicBezTo>
                    <a:cubicBezTo>
                      <a:pt x="99060" y="281940"/>
                      <a:pt x="105410" y="266700"/>
                      <a:pt x="114300" y="250190"/>
                    </a:cubicBezTo>
                    <a:cubicBezTo>
                      <a:pt x="129540" y="219710"/>
                      <a:pt x="173990" y="148590"/>
                      <a:pt x="198120" y="137160"/>
                    </a:cubicBezTo>
                    <a:cubicBezTo>
                      <a:pt x="210820" y="132080"/>
                      <a:pt x="226060" y="133350"/>
                      <a:pt x="232410" y="139700"/>
                    </a:cubicBezTo>
                    <a:cubicBezTo>
                      <a:pt x="238760" y="146050"/>
                      <a:pt x="240030" y="160020"/>
                      <a:pt x="234950" y="173990"/>
                    </a:cubicBezTo>
                    <a:cubicBezTo>
                      <a:pt x="220980" y="209550"/>
                      <a:pt x="113030" y="313690"/>
                      <a:pt x="77470" y="325120"/>
                    </a:cubicBezTo>
                    <a:cubicBezTo>
                      <a:pt x="63500" y="328930"/>
                      <a:pt x="49530" y="326390"/>
                      <a:pt x="44450" y="320040"/>
                    </a:cubicBezTo>
                    <a:cubicBezTo>
                      <a:pt x="39370" y="313690"/>
                      <a:pt x="39370" y="295910"/>
                      <a:pt x="45720" y="285750"/>
                    </a:cubicBezTo>
                    <a:cubicBezTo>
                      <a:pt x="54610" y="271780"/>
                      <a:pt x="90170" y="251460"/>
                      <a:pt x="104140" y="255270"/>
                    </a:cubicBezTo>
                    <a:cubicBezTo>
                      <a:pt x="114300" y="257810"/>
                      <a:pt x="125730" y="274320"/>
                      <a:pt x="125730" y="287020"/>
                    </a:cubicBezTo>
                    <a:cubicBezTo>
                      <a:pt x="125730" y="303530"/>
                      <a:pt x="102870" y="328930"/>
                      <a:pt x="87630" y="344170"/>
                    </a:cubicBezTo>
                    <a:cubicBezTo>
                      <a:pt x="73660" y="358140"/>
                      <a:pt x="54610" y="374650"/>
                      <a:pt x="40640" y="378460"/>
                    </a:cubicBezTo>
                    <a:cubicBezTo>
                      <a:pt x="30480" y="381000"/>
                      <a:pt x="17780" y="381000"/>
                      <a:pt x="11430" y="375920"/>
                    </a:cubicBezTo>
                    <a:cubicBezTo>
                      <a:pt x="5080" y="370840"/>
                      <a:pt x="1270" y="354330"/>
                      <a:pt x="3810" y="346710"/>
                    </a:cubicBezTo>
                    <a:cubicBezTo>
                      <a:pt x="6350" y="339090"/>
                      <a:pt x="17780" y="331470"/>
                      <a:pt x="25400" y="330200"/>
                    </a:cubicBezTo>
                    <a:cubicBezTo>
                      <a:pt x="33020" y="328930"/>
                      <a:pt x="44450" y="332740"/>
                      <a:pt x="48260" y="339090"/>
                    </a:cubicBezTo>
                    <a:cubicBezTo>
                      <a:pt x="53340" y="345440"/>
                      <a:pt x="54610" y="364490"/>
                      <a:pt x="49530" y="370840"/>
                    </a:cubicBezTo>
                    <a:cubicBezTo>
                      <a:pt x="43180" y="377190"/>
                      <a:pt x="19050" y="381000"/>
                      <a:pt x="11430" y="375920"/>
                    </a:cubicBezTo>
                    <a:cubicBezTo>
                      <a:pt x="5080" y="370840"/>
                      <a:pt x="0" y="353060"/>
                      <a:pt x="3810" y="345440"/>
                    </a:cubicBezTo>
                    <a:cubicBezTo>
                      <a:pt x="7620" y="337820"/>
                      <a:pt x="30480" y="330200"/>
                      <a:pt x="39370" y="332740"/>
                    </a:cubicBezTo>
                    <a:cubicBezTo>
                      <a:pt x="45720" y="335280"/>
                      <a:pt x="52070" y="345440"/>
                      <a:pt x="53340" y="351790"/>
                    </a:cubicBezTo>
                    <a:cubicBezTo>
                      <a:pt x="54610" y="359410"/>
                      <a:pt x="52070" y="370840"/>
                      <a:pt x="45720" y="374650"/>
                    </a:cubicBezTo>
                    <a:cubicBezTo>
                      <a:pt x="39370" y="379730"/>
                      <a:pt x="17780" y="381000"/>
                      <a:pt x="11430" y="375920"/>
                    </a:cubicBezTo>
                    <a:cubicBezTo>
                      <a:pt x="5080" y="370840"/>
                      <a:pt x="0" y="356870"/>
                      <a:pt x="3810" y="346710"/>
                    </a:cubicBezTo>
                    <a:cubicBezTo>
                      <a:pt x="10160" y="328930"/>
                      <a:pt x="67310" y="304800"/>
                      <a:pt x="78740" y="287020"/>
                    </a:cubicBezTo>
                    <a:cubicBezTo>
                      <a:pt x="85090" y="276860"/>
                      <a:pt x="80010" y="264160"/>
                      <a:pt x="86360" y="259080"/>
                    </a:cubicBezTo>
                    <a:cubicBezTo>
                      <a:pt x="92710" y="254000"/>
                      <a:pt x="109220" y="254000"/>
                      <a:pt x="115570" y="259080"/>
                    </a:cubicBezTo>
                    <a:cubicBezTo>
                      <a:pt x="121920" y="264160"/>
                      <a:pt x="127000" y="283210"/>
                      <a:pt x="123190" y="293370"/>
                    </a:cubicBezTo>
                    <a:cubicBezTo>
                      <a:pt x="116840" y="307340"/>
                      <a:pt x="81280" y="330200"/>
                      <a:pt x="66040" y="328930"/>
                    </a:cubicBezTo>
                    <a:cubicBezTo>
                      <a:pt x="54610" y="327660"/>
                      <a:pt x="39370" y="314960"/>
                      <a:pt x="38100" y="302260"/>
                    </a:cubicBezTo>
                    <a:cubicBezTo>
                      <a:pt x="36830" y="276860"/>
                      <a:pt x="105410" y="213360"/>
                      <a:pt x="138430" y="182880"/>
                    </a:cubicBezTo>
                    <a:cubicBezTo>
                      <a:pt x="162560" y="160020"/>
                      <a:pt x="191770" y="133350"/>
                      <a:pt x="209550" y="132080"/>
                    </a:cubicBezTo>
                    <a:cubicBezTo>
                      <a:pt x="219710" y="130810"/>
                      <a:pt x="232410" y="137160"/>
                      <a:pt x="236220" y="144780"/>
                    </a:cubicBezTo>
                    <a:cubicBezTo>
                      <a:pt x="240030" y="151130"/>
                      <a:pt x="238760" y="161290"/>
                      <a:pt x="234950" y="173990"/>
                    </a:cubicBezTo>
                    <a:cubicBezTo>
                      <a:pt x="226060" y="203200"/>
                      <a:pt x="173990" y="294640"/>
                      <a:pt x="149860" y="311150"/>
                    </a:cubicBezTo>
                    <a:cubicBezTo>
                      <a:pt x="139700" y="318770"/>
                      <a:pt x="130810" y="320040"/>
                      <a:pt x="123190" y="317500"/>
                    </a:cubicBezTo>
                    <a:cubicBezTo>
                      <a:pt x="114300" y="314960"/>
                      <a:pt x="105410" y="306070"/>
                      <a:pt x="101600" y="293370"/>
                    </a:cubicBezTo>
                    <a:cubicBezTo>
                      <a:pt x="93980" y="269240"/>
                      <a:pt x="106680" y="213360"/>
                      <a:pt x="114300" y="170180"/>
                    </a:cubicBezTo>
                    <a:cubicBezTo>
                      <a:pt x="123190" y="121920"/>
                      <a:pt x="134620" y="43180"/>
                      <a:pt x="152400" y="19050"/>
                    </a:cubicBezTo>
                    <a:cubicBezTo>
                      <a:pt x="160020" y="7620"/>
                      <a:pt x="170180" y="0"/>
                      <a:pt x="179070" y="1270"/>
                    </a:cubicBezTo>
                    <a:cubicBezTo>
                      <a:pt x="187960" y="2540"/>
                      <a:pt x="201930" y="15240"/>
                      <a:pt x="205740" y="26670"/>
                    </a:cubicBezTo>
                    <a:cubicBezTo>
                      <a:pt x="210820" y="43180"/>
                      <a:pt x="198120" y="83820"/>
                      <a:pt x="186690" y="96520"/>
                    </a:cubicBezTo>
                    <a:cubicBezTo>
                      <a:pt x="177800" y="105410"/>
                      <a:pt x="162560" y="111760"/>
                      <a:pt x="153670" y="109220"/>
                    </a:cubicBezTo>
                    <a:cubicBezTo>
                      <a:pt x="146050" y="106680"/>
                      <a:pt x="137160" y="95250"/>
                      <a:pt x="135890" y="85090"/>
                    </a:cubicBezTo>
                    <a:cubicBezTo>
                      <a:pt x="133350" y="67310"/>
                      <a:pt x="153670" y="17780"/>
                      <a:pt x="168910" y="8890"/>
                    </a:cubicBezTo>
                    <a:cubicBezTo>
                      <a:pt x="179070" y="2540"/>
                      <a:pt x="196850" y="5080"/>
                      <a:pt x="203200" y="11430"/>
                    </a:cubicBezTo>
                    <a:cubicBezTo>
                      <a:pt x="209550" y="16510"/>
                      <a:pt x="208280" y="40640"/>
                      <a:pt x="208280" y="4064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796160" y="0"/>
              <a:ext cx="203148" cy="171845"/>
              <a:chOff x="0" y="0"/>
              <a:chExt cx="403860" cy="34163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48260" y="49530"/>
                <a:ext cx="309880" cy="245110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45110">
                    <a:moveTo>
                      <a:pt x="142240" y="137160"/>
                    </a:moveTo>
                    <a:cubicBezTo>
                      <a:pt x="107950" y="87630"/>
                      <a:pt x="116840" y="74930"/>
                      <a:pt x="129540" y="71120"/>
                    </a:cubicBezTo>
                    <a:cubicBezTo>
                      <a:pt x="158750" y="62230"/>
                      <a:pt x="283210" y="97790"/>
                      <a:pt x="300990" y="121920"/>
                    </a:cubicBezTo>
                    <a:cubicBezTo>
                      <a:pt x="309880" y="133350"/>
                      <a:pt x="308610" y="152400"/>
                      <a:pt x="300990" y="161290"/>
                    </a:cubicBezTo>
                    <a:cubicBezTo>
                      <a:pt x="290830" y="173990"/>
                      <a:pt x="252730" y="180340"/>
                      <a:pt x="231140" y="179070"/>
                    </a:cubicBezTo>
                    <a:cubicBezTo>
                      <a:pt x="212090" y="177800"/>
                      <a:pt x="185420" y="168910"/>
                      <a:pt x="177800" y="156210"/>
                    </a:cubicBezTo>
                    <a:cubicBezTo>
                      <a:pt x="171450" y="146050"/>
                      <a:pt x="173990" y="121920"/>
                      <a:pt x="180340" y="115570"/>
                    </a:cubicBezTo>
                    <a:cubicBezTo>
                      <a:pt x="186690" y="110490"/>
                      <a:pt x="204470" y="107950"/>
                      <a:pt x="210820" y="114300"/>
                    </a:cubicBezTo>
                    <a:cubicBezTo>
                      <a:pt x="223520" y="125730"/>
                      <a:pt x="222250" y="195580"/>
                      <a:pt x="215900" y="217170"/>
                    </a:cubicBezTo>
                    <a:cubicBezTo>
                      <a:pt x="212090" y="228600"/>
                      <a:pt x="205740" y="237490"/>
                      <a:pt x="198120" y="241300"/>
                    </a:cubicBezTo>
                    <a:cubicBezTo>
                      <a:pt x="190500" y="243840"/>
                      <a:pt x="181610" y="243840"/>
                      <a:pt x="172720" y="238760"/>
                    </a:cubicBezTo>
                    <a:cubicBezTo>
                      <a:pt x="160020" y="232410"/>
                      <a:pt x="153670" y="208280"/>
                      <a:pt x="135890" y="191770"/>
                    </a:cubicBezTo>
                    <a:cubicBezTo>
                      <a:pt x="107950" y="165100"/>
                      <a:pt x="26670" y="128270"/>
                      <a:pt x="10160" y="105410"/>
                    </a:cubicBezTo>
                    <a:cubicBezTo>
                      <a:pt x="3810" y="96520"/>
                      <a:pt x="0" y="88900"/>
                      <a:pt x="2540" y="81280"/>
                    </a:cubicBezTo>
                    <a:cubicBezTo>
                      <a:pt x="5080" y="72390"/>
                      <a:pt x="16510" y="62230"/>
                      <a:pt x="29210" y="58420"/>
                    </a:cubicBezTo>
                    <a:cubicBezTo>
                      <a:pt x="46990" y="53340"/>
                      <a:pt x="74930" y="58420"/>
                      <a:pt x="100330" y="63500"/>
                    </a:cubicBezTo>
                    <a:cubicBezTo>
                      <a:pt x="132080" y="69850"/>
                      <a:pt x="190500" y="80010"/>
                      <a:pt x="201930" y="96520"/>
                    </a:cubicBezTo>
                    <a:cubicBezTo>
                      <a:pt x="208280" y="105410"/>
                      <a:pt x="205740" y="119380"/>
                      <a:pt x="200660" y="125730"/>
                    </a:cubicBezTo>
                    <a:cubicBezTo>
                      <a:pt x="195580" y="132080"/>
                      <a:pt x="185420" y="135890"/>
                      <a:pt x="172720" y="134620"/>
                    </a:cubicBezTo>
                    <a:cubicBezTo>
                      <a:pt x="143510" y="130810"/>
                      <a:pt x="45720" y="69850"/>
                      <a:pt x="31750" y="41910"/>
                    </a:cubicBezTo>
                    <a:cubicBezTo>
                      <a:pt x="25400" y="29210"/>
                      <a:pt x="26670" y="11430"/>
                      <a:pt x="33020" y="5080"/>
                    </a:cubicBezTo>
                    <a:cubicBezTo>
                      <a:pt x="38100" y="0"/>
                      <a:pt x="48260" y="0"/>
                      <a:pt x="60960" y="3810"/>
                    </a:cubicBezTo>
                    <a:cubicBezTo>
                      <a:pt x="96520" y="13970"/>
                      <a:pt x="223520" y="105410"/>
                      <a:pt x="242570" y="135890"/>
                    </a:cubicBezTo>
                    <a:cubicBezTo>
                      <a:pt x="248920" y="147320"/>
                      <a:pt x="250190" y="157480"/>
                      <a:pt x="246380" y="163830"/>
                    </a:cubicBezTo>
                    <a:cubicBezTo>
                      <a:pt x="242570" y="170180"/>
                      <a:pt x="220980" y="175260"/>
                      <a:pt x="214630" y="171450"/>
                    </a:cubicBezTo>
                    <a:cubicBezTo>
                      <a:pt x="208280" y="167640"/>
                      <a:pt x="204470" y="144780"/>
                      <a:pt x="208280" y="138430"/>
                    </a:cubicBezTo>
                    <a:cubicBezTo>
                      <a:pt x="210820" y="133350"/>
                      <a:pt x="220980" y="129540"/>
                      <a:pt x="227330" y="129540"/>
                    </a:cubicBezTo>
                    <a:cubicBezTo>
                      <a:pt x="233680" y="129540"/>
                      <a:pt x="242570" y="134620"/>
                      <a:pt x="245110" y="139700"/>
                    </a:cubicBezTo>
                    <a:cubicBezTo>
                      <a:pt x="248920" y="146050"/>
                      <a:pt x="247650" y="162560"/>
                      <a:pt x="242570" y="167640"/>
                    </a:cubicBezTo>
                    <a:cubicBezTo>
                      <a:pt x="237490" y="172720"/>
                      <a:pt x="228600" y="175260"/>
                      <a:pt x="215900" y="172720"/>
                    </a:cubicBezTo>
                    <a:cubicBezTo>
                      <a:pt x="181610" y="165100"/>
                      <a:pt x="49530" y="74930"/>
                      <a:pt x="31750" y="41910"/>
                    </a:cubicBezTo>
                    <a:cubicBezTo>
                      <a:pt x="25400" y="29210"/>
                      <a:pt x="24130" y="16510"/>
                      <a:pt x="29210" y="10160"/>
                    </a:cubicBezTo>
                    <a:cubicBezTo>
                      <a:pt x="33020" y="3810"/>
                      <a:pt x="44450" y="0"/>
                      <a:pt x="55880" y="1270"/>
                    </a:cubicBezTo>
                    <a:cubicBezTo>
                      <a:pt x="85090" y="5080"/>
                      <a:pt x="186690" y="72390"/>
                      <a:pt x="201930" y="96520"/>
                    </a:cubicBezTo>
                    <a:cubicBezTo>
                      <a:pt x="207010" y="105410"/>
                      <a:pt x="208280" y="114300"/>
                      <a:pt x="204470" y="120650"/>
                    </a:cubicBezTo>
                    <a:cubicBezTo>
                      <a:pt x="200660" y="128270"/>
                      <a:pt x="191770" y="133350"/>
                      <a:pt x="179070" y="135890"/>
                    </a:cubicBezTo>
                    <a:cubicBezTo>
                      <a:pt x="148590" y="142240"/>
                      <a:pt x="38100" y="127000"/>
                      <a:pt x="15240" y="109220"/>
                    </a:cubicBezTo>
                    <a:cubicBezTo>
                      <a:pt x="5080" y="101600"/>
                      <a:pt x="0" y="88900"/>
                      <a:pt x="2540" y="81280"/>
                    </a:cubicBezTo>
                    <a:cubicBezTo>
                      <a:pt x="5080" y="72390"/>
                      <a:pt x="21590" y="59690"/>
                      <a:pt x="35560" y="59690"/>
                    </a:cubicBezTo>
                    <a:cubicBezTo>
                      <a:pt x="64770" y="59690"/>
                      <a:pt x="130810" y="113030"/>
                      <a:pt x="162560" y="143510"/>
                    </a:cubicBezTo>
                    <a:cubicBezTo>
                      <a:pt x="186690" y="166370"/>
                      <a:pt x="215900" y="199390"/>
                      <a:pt x="215900" y="217170"/>
                    </a:cubicBezTo>
                    <a:cubicBezTo>
                      <a:pt x="215900" y="227330"/>
                      <a:pt x="205740" y="237490"/>
                      <a:pt x="198120" y="241300"/>
                    </a:cubicBezTo>
                    <a:cubicBezTo>
                      <a:pt x="190500" y="243840"/>
                      <a:pt x="179070" y="245110"/>
                      <a:pt x="172720" y="238760"/>
                    </a:cubicBezTo>
                    <a:cubicBezTo>
                      <a:pt x="162560" y="228600"/>
                      <a:pt x="163830" y="187960"/>
                      <a:pt x="163830" y="168910"/>
                    </a:cubicBezTo>
                    <a:cubicBezTo>
                      <a:pt x="163830" y="154940"/>
                      <a:pt x="163830" y="135890"/>
                      <a:pt x="167640" y="134620"/>
                    </a:cubicBezTo>
                    <a:cubicBezTo>
                      <a:pt x="171450" y="133350"/>
                      <a:pt x="182880" y="160020"/>
                      <a:pt x="182880" y="160020"/>
                    </a:cubicBezTo>
                    <a:cubicBezTo>
                      <a:pt x="182880" y="160020"/>
                      <a:pt x="170180" y="146050"/>
                      <a:pt x="170180" y="138430"/>
                    </a:cubicBezTo>
                    <a:cubicBezTo>
                      <a:pt x="170180" y="130810"/>
                      <a:pt x="172720" y="120650"/>
                      <a:pt x="180340" y="115570"/>
                    </a:cubicBezTo>
                    <a:cubicBezTo>
                      <a:pt x="198120" y="104140"/>
                      <a:pt x="285750" y="106680"/>
                      <a:pt x="300990" y="121920"/>
                    </a:cubicBezTo>
                    <a:cubicBezTo>
                      <a:pt x="309880" y="129540"/>
                      <a:pt x="309880" y="149860"/>
                      <a:pt x="304800" y="157480"/>
                    </a:cubicBezTo>
                    <a:cubicBezTo>
                      <a:pt x="300990" y="163830"/>
                      <a:pt x="289560" y="167640"/>
                      <a:pt x="276860" y="167640"/>
                    </a:cubicBezTo>
                    <a:cubicBezTo>
                      <a:pt x="245110" y="167640"/>
                      <a:pt x="134620" y="133350"/>
                      <a:pt x="115570" y="114300"/>
                    </a:cubicBezTo>
                    <a:cubicBezTo>
                      <a:pt x="107950" y="106680"/>
                      <a:pt x="106680" y="97790"/>
                      <a:pt x="107950" y="91440"/>
                    </a:cubicBezTo>
                    <a:cubicBezTo>
                      <a:pt x="110490" y="83820"/>
                      <a:pt x="120650" y="72390"/>
                      <a:pt x="129540" y="71120"/>
                    </a:cubicBezTo>
                    <a:cubicBezTo>
                      <a:pt x="138430" y="69850"/>
                      <a:pt x="153670" y="77470"/>
                      <a:pt x="162560" y="85090"/>
                    </a:cubicBezTo>
                    <a:cubicBezTo>
                      <a:pt x="172720" y="92710"/>
                      <a:pt x="186690" y="107950"/>
                      <a:pt x="186690" y="118110"/>
                    </a:cubicBezTo>
                    <a:cubicBezTo>
                      <a:pt x="186690" y="127000"/>
                      <a:pt x="179070" y="138430"/>
                      <a:pt x="171450" y="142240"/>
                    </a:cubicBezTo>
                    <a:cubicBezTo>
                      <a:pt x="163830" y="146050"/>
                      <a:pt x="142240" y="137160"/>
                      <a:pt x="142240" y="13716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4175395"/>
              <a:ext cx="274697" cy="220396"/>
              <a:chOff x="0" y="0"/>
              <a:chExt cx="546100" cy="43815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4450" y="48260"/>
                <a:ext cx="453390" cy="341630"/>
              </a:xfrm>
              <a:custGeom>
                <a:avLst/>
                <a:gdLst/>
                <a:ahLst/>
                <a:cxnLst/>
                <a:rect l="l" t="t" r="r" b="b"/>
                <a:pathLst>
                  <a:path w="453390" h="341630">
                    <a:moveTo>
                      <a:pt x="40640" y="71120"/>
                    </a:moveTo>
                    <a:cubicBezTo>
                      <a:pt x="53340" y="86360"/>
                      <a:pt x="33020" y="95250"/>
                      <a:pt x="27940" y="91440"/>
                    </a:cubicBezTo>
                    <a:cubicBezTo>
                      <a:pt x="20320" y="86360"/>
                      <a:pt x="22860" y="46990"/>
                      <a:pt x="29210" y="31750"/>
                    </a:cubicBezTo>
                    <a:cubicBezTo>
                      <a:pt x="34290" y="19050"/>
                      <a:pt x="45720" y="6350"/>
                      <a:pt x="55880" y="2540"/>
                    </a:cubicBezTo>
                    <a:cubicBezTo>
                      <a:pt x="64770" y="0"/>
                      <a:pt x="76200" y="1270"/>
                      <a:pt x="85090" y="8890"/>
                    </a:cubicBezTo>
                    <a:cubicBezTo>
                      <a:pt x="102870" y="22860"/>
                      <a:pt x="118110" y="86360"/>
                      <a:pt x="134620" y="111760"/>
                    </a:cubicBezTo>
                    <a:cubicBezTo>
                      <a:pt x="146050" y="129540"/>
                      <a:pt x="153670" y="137160"/>
                      <a:pt x="168910" y="151130"/>
                    </a:cubicBezTo>
                    <a:cubicBezTo>
                      <a:pt x="194310" y="175260"/>
                      <a:pt x="238760" y="210820"/>
                      <a:pt x="280670" y="232410"/>
                    </a:cubicBezTo>
                    <a:cubicBezTo>
                      <a:pt x="327660" y="256540"/>
                      <a:pt x="416560" y="261620"/>
                      <a:pt x="439420" y="284480"/>
                    </a:cubicBezTo>
                    <a:cubicBezTo>
                      <a:pt x="449580" y="294640"/>
                      <a:pt x="453390" y="309880"/>
                      <a:pt x="450850" y="318770"/>
                    </a:cubicBezTo>
                    <a:cubicBezTo>
                      <a:pt x="448310" y="327660"/>
                      <a:pt x="436880" y="336550"/>
                      <a:pt x="429260" y="339090"/>
                    </a:cubicBezTo>
                    <a:cubicBezTo>
                      <a:pt x="422910" y="341630"/>
                      <a:pt x="415290" y="339090"/>
                      <a:pt x="410210" y="336550"/>
                    </a:cubicBezTo>
                    <a:cubicBezTo>
                      <a:pt x="403860" y="334010"/>
                      <a:pt x="397510" y="330200"/>
                      <a:pt x="394970" y="323850"/>
                    </a:cubicBezTo>
                    <a:cubicBezTo>
                      <a:pt x="391160" y="316230"/>
                      <a:pt x="391160" y="303530"/>
                      <a:pt x="394970" y="295910"/>
                    </a:cubicBezTo>
                    <a:cubicBezTo>
                      <a:pt x="398780" y="288290"/>
                      <a:pt x="410210" y="279400"/>
                      <a:pt x="417830" y="278130"/>
                    </a:cubicBezTo>
                    <a:cubicBezTo>
                      <a:pt x="424180" y="276860"/>
                      <a:pt x="431800" y="276860"/>
                      <a:pt x="436880" y="281940"/>
                    </a:cubicBezTo>
                    <a:cubicBezTo>
                      <a:pt x="444500" y="288290"/>
                      <a:pt x="453390" y="316230"/>
                      <a:pt x="448310" y="325120"/>
                    </a:cubicBezTo>
                    <a:cubicBezTo>
                      <a:pt x="443230" y="334010"/>
                      <a:pt x="429260" y="337820"/>
                      <a:pt x="412750" y="337820"/>
                    </a:cubicBezTo>
                    <a:cubicBezTo>
                      <a:pt x="381000" y="339090"/>
                      <a:pt x="312420" y="314960"/>
                      <a:pt x="266700" y="292100"/>
                    </a:cubicBezTo>
                    <a:cubicBezTo>
                      <a:pt x="220980" y="269240"/>
                      <a:pt x="171450" y="229870"/>
                      <a:pt x="138430" y="199390"/>
                    </a:cubicBezTo>
                    <a:cubicBezTo>
                      <a:pt x="114300" y="177800"/>
                      <a:pt x="95250" y="158750"/>
                      <a:pt x="81280" y="134620"/>
                    </a:cubicBezTo>
                    <a:cubicBezTo>
                      <a:pt x="67310" y="110490"/>
                      <a:pt x="44450" y="62230"/>
                      <a:pt x="52070" y="52070"/>
                    </a:cubicBezTo>
                    <a:cubicBezTo>
                      <a:pt x="55880" y="45720"/>
                      <a:pt x="77470" y="46990"/>
                      <a:pt x="82550" y="53340"/>
                    </a:cubicBezTo>
                    <a:cubicBezTo>
                      <a:pt x="90170" y="62230"/>
                      <a:pt x="85090" y="100330"/>
                      <a:pt x="76200" y="114300"/>
                    </a:cubicBezTo>
                    <a:cubicBezTo>
                      <a:pt x="69850" y="124460"/>
                      <a:pt x="57150" y="133350"/>
                      <a:pt x="46990" y="133350"/>
                    </a:cubicBezTo>
                    <a:cubicBezTo>
                      <a:pt x="35560" y="133350"/>
                      <a:pt x="13970" y="121920"/>
                      <a:pt x="7620" y="111760"/>
                    </a:cubicBezTo>
                    <a:cubicBezTo>
                      <a:pt x="1270" y="101600"/>
                      <a:pt x="0" y="78740"/>
                      <a:pt x="6350" y="72390"/>
                    </a:cubicBezTo>
                    <a:cubicBezTo>
                      <a:pt x="12700" y="66040"/>
                      <a:pt x="40640" y="71120"/>
                      <a:pt x="40640" y="7112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9804" y="4245666"/>
              <a:ext cx="190371" cy="173123"/>
              <a:chOff x="0" y="0"/>
              <a:chExt cx="378460" cy="34417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46990" y="49530"/>
                <a:ext cx="285750" cy="24511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45110">
                    <a:moveTo>
                      <a:pt x="246380" y="180340"/>
                    </a:moveTo>
                    <a:cubicBezTo>
                      <a:pt x="50800" y="77470"/>
                      <a:pt x="27940" y="55880"/>
                      <a:pt x="22860" y="39370"/>
                    </a:cubicBezTo>
                    <a:cubicBezTo>
                      <a:pt x="20320" y="29210"/>
                      <a:pt x="21590" y="15240"/>
                      <a:pt x="27940" y="10160"/>
                    </a:cubicBezTo>
                    <a:cubicBezTo>
                      <a:pt x="34290" y="3810"/>
                      <a:pt x="52070" y="0"/>
                      <a:pt x="63500" y="6350"/>
                    </a:cubicBezTo>
                    <a:cubicBezTo>
                      <a:pt x="88900" y="19050"/>
                      <a:pt x="143510" y="119380"/>
                      <a:pt x="143510" y="148590"/>
                    </a:cubicBezTo>
                    <a:cubicBezTo>
                      <a:pt x="143510" y="161290"/>
                      <a:pt x="137160" y="171450"/>
                      <a:pt x="129540" y="175260"/>
                    </a:cubicBezTo>
                    <a:cubicBezTo>
                      <a:pt x="121920" y="179070"/>
                      <a:pt x="107950" y="179070"/>
                      <a:pt x="99060" y="171450"/>
                    </a:cubicBezTo>
                    <a:cubicBezTo>
                      <a:pt x="78740" y="156210"/>
                      <a:pt x="41910" y="69850"/>
                      <a:pt x="48260" y="48260"/>
                    </a:cubicBezTo>
                    <a:cubicBezTo>
                      <a:pt x="50800" y="38100"/>
                      <a:pt x="64770" y="30480"/>
                      <a:pt x="72390" y="30480"/>
                    </a:cubicBezTo>
                    <a:cubicBezTo>
                      <a:pt x="81280" y="30480"/>
                      <a:pt x="91440" y="35560"/>
                      <a:pt x="97790" y="46990"/>
                    </a:cubicBezTo>
                    <a:cubicBezTo>
                      <a:pt x="113030" y="73660"/>
                      <a:pt x="115570" y="193040"/>
                      <a:pt x="109220" y="220980"/>
                    </a:cubicBezTo>
                    <a:cubicBezTo>
                      <a:pt x="106680" y="231140"/>
                      <a:pt x="102870" y="236220"/>
                      <a:pt x="97790" y="240030"/>
                    </a:cubicBezTo>
                    <a:cubicBezTo>
                      <a:pt x="91440" y="243840"/>
                      <a:pt x="82550" y="245110"/>
                      <a:pt x="74930" y="241300"/>
                    </a:cubicBezTo>
                    <a:cubicBezTo>
                      <a:pt x="55880" y="231140"/>
                      <a:pt x="12700" y="153670"/>
                      <a:pt x="8890" y="127000"/>
                    </a:cubicBezTo>
                    <a:cubicBezTo>
                      <a:pt x="6350" y="114300"/>
                      <a:pt x="8890" y="99060"/>
                      <a:pt x="15240" y="95250"/>
                    </a:cubicBezTo>
                    <a:cubicBezTo>
                      <a:pt x="21590" y="90170"/>
                      <a:pt x="41910" y="92710"/>
                      <a:pt x="49530" y="101600"/>
                    </a:cubicBezTo>
                    <a:cubicBezTo>
                      <a:pt x="62230" y="115570"/>
                      <a:pt x="60960" y="195580"/>
                      <a:pt x="59690" y="195580"/>
                    </a:cubicBezTo>
                    <a:cubicBezTo>
                      <a:pt x="58420" y="195580"/>
                      <a:pt x="52070" y="179070"/>
                      <a:pt x="53340" y="167640"/>
                    </a:cubicBezTo>
                    <a:cubicBezTo>
                      <a:pt x="54610" y="148590"/>
                      <a:pt x="64770" y="105410"/>
                      <a:pt x="83820" y="92710"/>
                    </a:cubicBezTo>
                    <a:cubicBezTo>
                      <a:pt x="105410" y="78740"/>
                      <a:pt x="162560" y="83820"/>
                      <a:pt x="182880" y="92710"/>
                    </a:cubicBezTo>
                    <a:cubicBezTo>
                      <a:pt x="195580" y="97790"/>
                      <a:pt x="207010" y="110490"/>
                      <a:pt x="205740" y="119380"/>
                    </a:cubicBezTo>
                    <a:cubicBezTo>
                      <a:pt x="204470" y="128270"/>
                      <a:pt x="175260" y="144780"/>
                      <a:pt x="175260" y="144780"/>
                    </a:cubicBezTo>
                    <a:cubicBezTo>
                      <a:pt x="175260" y="144780"/>
                      <a:pt x="195580" y="123190"/>
                      <a:pt x="198120" y="124460"/>
                    </a:cubicBezTo>
                    <a:cubicBezTo>
                      <a:pt x="201930" y="127000"/>
                      <a:pt x="194310" y="175260"/>
                      <a:pt x="184150" y="182880"/>
                    </a:cubicBezTo>
                    <a:cubicBezTo>
                      <a:pt x="177800" y="187960"/>
                      <a:pt x="165100" y="186690"/>
                      <a:pt x="158750" y="184150"/>
                    </a:cubicBezTo>
                    <a:cubicBezTo>
                      <a:pt x="152400" y="181610"/>
                      <a:pt x="144780" y="172720"/>
                      <a:pt x="143510" y="165100"/>
                    </a:cubicBezTo>
                    <a:cubicBezTo>
                      <a:pt x="142240" y="158750"/>
                      <a:pt x="146050" y="147320"/>
                      <a:pt x="151130" y="142240"/>
                    </a:cubicBezTo>
                    <a:cubicBezTo>
                      <a:pt x="156210" y="137160"/>
                      <a:pt x="167640" y="133350"/>
                      <a:pt x="175260" y="134620"/>
                    </a:cubicBezTo>
                    <a:cubicBezTo>
                      <a:pt x="182880" y="135890"/>
                      <a:pt x="191770" y="143510"/>
                      <a:pt x="194310" y="149860"/>
                    </a:cubicBezTo>
                    <a:cubicBezTo>
                      <a:pt x="196850" y="156210"/>
                      <a:pt x="196850" y="168910"/>
                      <a:pt x="191770" y="175260"/>
                    </a:cubicBezTo>
                    <a:cubicBezTo>
                      <a:pt x="186690" y="181610"/>
                      <a:pt x="168910" y="187960"/>
                      <a:pt x="161290" y="185420"/>
                    </a:cubicBezTo>
                    <a:cubicBezTo>
                      <a:pt x="153670" y="182880"/>
                      <a:pt x="146050" y="170180"/>
                      <a:pt x="143510" y="160020"/>
                    </a:cubicBezTo>
                    <a:cubicBezTo>
                      <a:pt x="139700" y="146050"/>
                      <a:pt x="143510" y="118110"/>
                      <a:pt x="152400" y="106680"/>
                    </a:cubicBezTo>
                    <a:cubicBezTo>
                      <a:pt x="158750" y="97790"/>
                      <a:pt x="173990" y="91440"/>
                      <a:pt x="182880" y="92710"/>
                    </a:cubicBezTo>
                    <a:cubicBezTo>
                      <a:pt x="190500" y="93980"/>
                      <a:pt x="200660" y="101600"/>
                      <a:pt x="203200" y="107950"/>
                    </a:cubicBezTo>
                    <a:cubicBezTo>
                      <a:pt x="205740" y="115570"/>
                      <a:pt x="203200" y="130810"/>
                      <a:pt x="198120" y="137160"/>
                    </a:cubicBezTo>
                    <a:cubicBezTo>
                      <a:pt x="193040" y="142240"/>
                      <a:pt x="185420" y="144780"/>
                      <a:pt x="175260" y="144780"/>
                    </a:cubicBezTo>
                    <a:cubicBezTo>
                      <a:pt x="160020" y="144780"/>
                      <a:pt x="124460" y="120650"/>
                      <a:pt x="111760" y="128270"/>
                    </a:cubicBezTo>
                    <a:cubicBezTo>
                      <a:pt x="99060" y="135890"/>
                      <a:pt x="107950" y="170180"/>
                      <a:pt x="97790" y="187960"/>
                    </a:cubicBezTo>
                    <a:cubicBezTo>
                      <a:pt x="87630" y="207010"/>
                      <a:pt x="64770" y="234950"/>
                      <a:pt x="50800" y="237490"/>
                    </a:cubicBezTo>
                    <a:cubicBezTo>
                      <a:pt x="40640" y="240030"/>
                      <a:pt x="30480" y="232410"/>
                      <a:pt x="22860" y="224790"/>
                    </a:cubicBezTo>
                    <a:cubicBezTo>
                      <a:pt x="12700" y="213360"/>
                      <a:pt x="6350" y="187960"/>
                      <a:pt x="3810" y="168910"/>
                    </a:cubicBezTo>
                    <a:cubicBezTo>
                      <a:pt x="1270" y="149860"/>
                      <a:pt x="0" y="124460"/>
                      <a:pt x="6350" y="110490"/>
                    </a:cubicBezTo>
                    <a:cubicBezTo>
                      <a:pt x="11430" y="100330"/>
                      <a:pt x="22860" y="90170"/>
                      <a:pt x="30480" y="90170"/>
                    </a:cubicBezTo>
                    <a:cubicBezTo>
                      <a:pt x="36830" y="90170"/>
                      <a:pt x="43180" y="93980"/>
                      <a:pt x="49530" y="101600"/>
                    </a:cubicBezTo>
                    <a:cubicBezTo>
                      <a:pt x="66040" y="119380"/>
                      <a:pt x="113030" y="196850"/>
                      <a:pt x="109220" y="220980"/>
                    </a:cubicBezTo>
                    <a:cubicBezTo>
                      <a:pt x="107950" y="232410"/>
                      <a:pt x="93980" y="242570"/>
                      <a:pt x="86360" y="243840"/>
                    </a:cubicBezTo>
                    <a:cubicBezTo>
                      <a:pt x="78740" y="245110"/>
                      <a:pt x="69850" y="237490"/>
                      <a:pt x="63500" y="228600"/>
                    </a:cubicBezTo>
                    <a:cubicBezTo>
                      <a:pt x="50800" y="209550"/>
                      <a:pt x="46990" y="148590"/>
                      <a:pt x="44450" y="116840"/>
                    </a:cubicBezTo>
                    <a:cubicBezTo>
                      <a:pt x="43180" y="92710"/>
                      <a:pt x="41910" y="69850"/>
                      <a:pt x="46990" y="54610"/>
                    </a:cubicBezTo>
                    <a:cubicBezTo>
                      <a:pt x="49530" y="45720"/>
                      <a:pt x="54610" y="36830"/>
                      <a:pt x="60960" y="34290"/>
                    </a:cubicBezTo>
                    <a:cubicBezTo>
                      <a:pt x="68580" y="30480"/>
                      <a:pt x="85090" y="33020"/>
                      <a:pt x="95250" y="41910"/>
                    </a:cubicBezTo>
                    <a:cubicBezTo>
                      <a:pt x="114300" y="58420"/>
                      <a:pt x="147320" y="132080"/>
                      <a:pt x="143510" y="154940"/>
                    </a:cubicBezTo>
                    <a:cubicBezTo>
                      <a:pt x="142240" y="166370"/>
                      <a:pt x="130810" y="176530"/>
                      <a:pt x="123190" y="177800"/>
                    </a:cubicBezTo>
                    <a:cubicBezTo>
                      <a:pt x="114300" y="179070"/>
                      <a:pt x="102870" y="171450"/>
                      <a:pt x="91440" y="161290"/>
                    </a:cubicBezTo>
                    <a:cubicBezTo>
                      <a:pt x="69850" y="140970"/>
                      <a:pt x="29210" y="64770"/>
                      <a:pt x="22860" y="39370"/>
                    </a:cubicBezTo>
                    <a:cubicBezTo>
                      <a:pt x="20320" y="29210"/>
                      <a:pt x="20320" y="21590"/>
                      <a:pt x="24130" y="15240"/>
                    </a:cubicBezTo>
                    <a:cubicBezTo>
                      <a:pt x="27940" y="8890"/>
                      <a:pt x="35560" y="1270"/>
                      <a:pt x="44450" y="1270"/>
                    </a:cubicBezTo>
                    <a:cubicBezTo>
                      <a:pt x="60960" y="2540"/>
                      <a:pt x="82550" y="38100"/>
                      <a:pt x="111760" y="57150"/>
                    </a:cubicBezTo>
                    <a:cubicBezTo>
                      <a:pt x="153670" y="83820"/>
                      <a:pt x="257810" y="111760"/>
                      <a:pt x="276860" y="138430"/>
                    </a:cubicBezTo>
                    <a:cubicBezTo>
                      <a:pt x="284480" y="149860"/>
                      <a:pt x="285750" y="165100"/>
                      <a:pt x="280670" y="172720"/>
                    </a:cubicBezTo>
                    <a:cubicBezTo>
                      <a:pt x="275590" y="180340"/>
                      <a:pt x="246380" y="180340"/>
                      <a:pt x="246380" y="18034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5332" y="4166452"/>
              <a:ext cx="277891" cy="223591"/>
              <a:chOff x="0" y="0"/>
              <a:chExt cx="552450" cy="4445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48260" y="48260"/>
                <a:ext cx="455930" cy="349250"/>
              </a:xfrm>
              <a:custGeom>
                <a:avLst/>
                <a:gdLst/>
                <a:ahLst/>
                <a:cxnLst/>
                <a:rect l="l" t="t" r="r" b="b"/>
                <a:pathLst>
                  <a:path w="455930" h="349250">
                    <a:moveTo>
                      <a:pt x="50800" y="13970"/>
                    </a:moveTo>
                    <a:cubicBezTo>
                      <a:pt x="129540" y="156210"/>
                      <a:pt x="167640" y="189230"/>
                      <a:pt x="209550" y="217170"/>
                    </a:cubicBezTo>
                    <a:cubicBezTo>
                      <a:pt x="255270" y="247650"/>
                      <a:pt x="325120" y="281940"/>
                      <a:pt x="367030" y="289560"/>
                    </a:cubicBezTo>
                    <a:cubicBezTo>
                      <a:pt x="393700" y="294640"/>
                      <a:pt x="419100" y="279400"/>
                      <a:pt x="434340" y="285750"/>
                    </a:cubicBezTo>
                    <a:cubicBezTo>
                      <a:pt x="443230" y="289560"/>
                      <a:pt x="450850" y="298450"/>
                      <a:pt x="453390" y="306070"/>
                    </a:cubicBezTo>
                    <a:cubicBezTo>
                      <a:pt x="455930" y="313690"/>
                      <a:pt x="453390" y="327660"/>
                      <a:pt x="447040" y="334010"/>
                    </a:cubicBezTo>
                    <a:cubicBezTo>
                      <a:pt x="440690" y="340360"/>
                      <a:pt x="420370" y="345440"/>
                      <a:pt x="411480" y="342900"/>
                    </a:cubicBezTo>
                    <a:cubicBezTo>
                      <a:pt x="403860" y="340360"/>
                      <a:pt x="394970" y="328930"/>
                      <a:pt x="393700" y="320040"/>
                    </a:cubicBezTo>
                    <a:cubicBezTo>
                      <a:pt x="392430" y="311150"/>
                      <a:pt x="397510" y="298450"/>
                      <a:pt x="403860" y="292100"/>
                    </a:cubicBezTo>
                    <a:cubicBezTo>
                      <a:pt x="410210" y="287020"/>
                      <a:pt x="422910" y="283210"/>
                      <a:pt x="430530" y="284480"/>
                    </a:cubicBezTo>
                    <a:cubicBezTo>
                      <a:pt x="438150" y="285750"/>
                      <a:pt x="449580" y="295910"/>
                      <a:pt x="452120" y="303530"/>
                    </a:cubicBezTo>
                    <a:cubicBezTo>
                      <a:pt x="454660" y="311150"/>
                      <a:pt x="454660" y="325120"/>
                      <a:pt x="449580" y="331470"/>
                    </a:cubicBezTo>
                    <a:cubicBezTo>
                      <a:pt x="444500" y="339090"/>
                      <a:pt x="435610" y="342900"/>
                      <a:pt x="424180" y="345440"/>
                    </a:cubicBezTo>
                    <a:cubicBezTo>
                      <a:pt x="402590" y="349250"/>
                      <a:pt x="364490" y="346710"/>
                      <a:pt x="330200" y="336550"/>
                    </a:cubicBezTo>
                    <a:cubicBezTo>
                      <a:pt x="283210" y="323850"/>
                      <a:pt x="215900" y="288290"/>
                      <a:pt x="172720" y="259080"/>
                    </a:cubicBezTo>
                    <a:cubicBezTo>
                      <a:pt x="135890" y="234950"/>
                      <a:pt x="106680" y="205740"/>
                      <a:pt x="82550" y="177800"/>
                    </a:cubicBezTo>
                    <a:cubicBezTo>
                      <a:pt x="62230" y="154940"/>
                      <a:pt x="49530" y="130810"/>
                      <a:pt x="35560" y="106680"/>
                    </a:cubicBezTo>
                    <a:cubicBezTo>
                      <a:pt x="22860" y="82550"/>
                      <a:pt x="0" y="49530"/>
                      <a:pt x="2540" y="30480"/>
                    </a:cubicBezTo>
                    <a:cubicBezTo>
                      <a:pt x="3810" y="17780"/>
                      <a:pt x="15240" y="5080"/>
                      <a:pt x="24130" y="2540"/>
                    </a:cubicBezTo>
                    <a:cubicBezTo>
                      <a:pt x="31750" y="0"/>
                      <a:pt x="50800" y="13970"/>
                      <a:pt x="50800" y="1397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10059244" y="2925985"/>
            <a:ext cx="2262418" cy="2969668"/>
            <a:chOff x="0" y="0"/>
            <a:chExt cx="3016557" cy="3959558"/>
          </a:xfrm>
        </p:grpSpPr>
        <p:sp>
          <p:nvSpPr>
            <p:cNvPr id="37" name="Freeform 37"/>
            <p:cNvSpPr/>
            <p:nvPr/>
          </p:nvSpPr>
          <p:spPr>
            <a:xfrm>
              <a:off x="68534" y="55058"/>
              <a:ext cx="2867344" cy="3837498"/>
            </a:xfrm>
            <a:custGeom>
              <a:avLst/>
              <a:gdLst/>
              <a:ahLst/>
              <a:cxnLst/>
              <a:rect l="l" t="t" r="r" b="b"/>
              <a:pathLst>
                <a:path w="2867344" h="3837498">
                  <a:moveTo>
                    <a:pt x="0" y="0"/>
                  </a:moveTo>
                  <a:lnTo>
                    <a:pt x="2867344" y="0"/>
                  </a:lnTo>
                  <a:lnTo>
                    <a:pt x="2867344" y="3837498"/>
                  </a:lnTo>
                  <a:lnTo>
                    <a:pt x="0" y="3837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825" t="-3534" r="-9323" b="-3212"/>
              </a:stretch>
            </a:blipFill>
          </p:spPr>
          <p:txBody>
            <a:bodyPr/>
            <a:lstStyle/>
            <a:p>
              <a:endParaRPr lang="nb-NO"/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2776722" y="11110"/>
              <a:ext cx="202585" cy="206506"/>
              <a:chOff x="0" y="0"/>
              <a:chExt cx="393700" cy="40132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48260" y="48260"/>
                <a:ext cx="300990" cy="306070"/>
              </a:xfrm>
              <a:custGeom>
                <a:avLst/>
                <a:gdLst/>
                <a:ahLst/>
                <a:cxnLst/>
                <a:rect l="l" t="t" r="r" b="b"/>
                <a:pathLst>
                  <a:path w="300990" h="306070">
                    <a:moveTo>
                      <a:pt x="248920" y="281940"/>
                    </a:moveTo>
                    <a:cubicBezTo>
                      <a:pt x="217170" y="191770"/>
                      <a:pt x="198120" y="167640"/>
                      <a:pt x="179070" y="148590"/>
                    </a:cubicBezTo>
                    <a:cubicBezTo>
                      <a:pt x="158750" y="128270"/>
                      <a:pt x="137160" y="111760"/>
                      <a:pt x="110490" y="96520"/>
                    </a:cubicBezTo>
                    <a:cubicBezTo>
                      <a:pt x="81280" y="78740"/>
                      <a:pt x="20320" y="71120"/>
                      <a:pt x="8890" y="50800"/>
                    </a:cubicBezTo>
                    <a:cubicBezTo>
                      <a:pt x="1270" y="38100"/>
                      <a:pt x="6350" y="13970"/>
                      <a:pt x="13970" y="6350"/>
                    </a:cubicBezTo>
                    <a:cubicBezTo>
                      <a:pt x="20320" y="0"/>
                      <a:pt x="34290" y="0"/>
                      <a:pt x="41910" y="2540"/>
                    </a:cubicBezTo>
                    <a:cubicBezTo>
                      <a:pt x="49530" y="5080"/>
                      <a:pt x="59690" y="15240"/>
                      <a:pt x="62230" y="24130"/>
                    </a:cubicBezTo>
                    <a:cubicBezTo>
                      <a:pt x="64770" y="31750"/>
                      <a:pt x="60960" y="45720"/>
                      <a:pt x="54610" y="52070"/>
                    </a:cubicBezTo>
                    <a:cubicBezTo>
                      <a:pt x="46990" y="58420"/>
                      <a:pt x="27940" y="62230"/>
                      <a:pt x="19050" y="58420"/>
                    </a:cubicBezTo>
                    <a:cubicBezTo>
                      <a:pt x="10160" y="54610"/>
                      <a:pt x="0" y="34290"/>
                      <a:pt x="2540" y="25400"/>
                    </a:cubicBezTo>
                    <a:cubicBezTo>
                      <a:pt x="5080" y="15240"/>
                      <a:pt x="24130" y="3810"/>
                      <a:pt x="39370" y="2540"/>
                    </a:cubicBezTo>
                    <a:cubicBezTo>
                      <a:pt x="60960" y="1270"/>
                      <a:pt x="95250" y="22860"/>
                      <a:pt x="121920" y="38100"/>
                    </a:cubicBezTo>
                    <a:cubicBezTo>
                      <a:pt x="152400" y="55880"/>
                      <a:pt x="185420" y="73660"/>
                      <a:pt x="212090" y="102870"/>
                    </a:cubicBezTo>
                    <a:cubicBezTo>
                      <a:pt x="243840" y="137160"/>
                      <a:pt x="284480" y="200660"/>
                      <a:pt x="294640" y="237490"/>
                    </a:cubicBezTo>
                    <a:cubicBezTo>
                      <a:pt x="300990" y="260350"/>
                      <a:pt x="300990" y="289560"/>
                      <a:pt x="292100" y="298450"/>
                    </a:cubicBezTo>
                    <a:cubicBezTo>
                      <a:pt x="285750" y="304800"/>
                      <a:pt x="270510" y="306070"/>
                      <a:pt x="262890" y="302260"/>
                    </a:cubicBezTo>
                    <a:cubicBezTo>
                      <a:pt x="256540" y="299720"/>
                      <a:pt x="248920" y="281940"/>
                      <a:pt x="248920" y="28194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2727710" y="0"/>
              <a:ext cx="256826" cy="160108"/>
              <a:chOff x="0" y="0"/>
              <a:chExt cx="499110" cy="31115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49530" y="41910"/>
                <a:ext cx="398780" cy="218440"/>
              </a:xfrm>
              <a:custGeom>
                <a:avLst/>
                <a:gdLst/>
                <a:ahLst/>
                <a:cxnLst/>
                <a:rect l="l" t="t" r="r" b="b"/>
                <a:pathLst>
                  <a:path w="398780" h="218440">
                    <a:moveTo>
                      <a:pt x="280670" y="54610"/>
                    </a:moveTo>
                    <a:cubicBezTo>
                      <a:pt x="365760" y="142240"/>
                      <a:pt x="358140" y="154940"/>
                      <a:pt x="351790" y="160020"/>
                    </a:cubicBezTo>
                    <a:cubicBezTo>
                      <a:pt x="344170" y="165100"/>
                      <a:pt x="330200" y="165100"/>
                      <a:pt x="321310" y="158750"/>
                    </a:cubicBezTo>
                    <a:cubicBezTo>
                      <a:pt x="306070" y="147320"/>
                      <a:pt x="284480" y="93980"/>
                      <a:pt x="288290" y="72390"/>
                    </a:cubicBezTo>
                    <a:cubicBezTo>
                      <a:pt x="290830" y="58420"/>
                      <a:pt x="304800" y="43180"/>
                      <a:pt x="313690" y="40640"/>
                    </a:cubicBezTo>
                    <a:cubicBezTo>
                      <a:pt x="321310" y="39370"/>
                      <a:pt x="330200" y="44450"/>
                      <a:pt x="336550" y="50800"/>
                    </a:cubicBezTo>
                    <a:cubicBezTo>
                      <a:pt x="347980" y="60960"/>
                      <a:pt x="365760" y="92710"/>
                      <a:pt x="364490" y="107950"/>
                    </a:cubicBezTo>
                    <a:cubicBezTo>
                      <a:pt x="363220" y="119380"/>
                      <a:pt x="353060" y="134620"/>
                      <a:pt x="344170" y="137160"/>
                    </a:cubicBezTo>
                    <a:cubicBezTo>
                      <a:pt x="336550" y="139700"/>
                      <a:pt x="320040" y="134620"/>
                      <a:pt x="314960" y="127000"/>
                    </a:cubicBezTo>
                    <a:cubicBezTo>
                      <a:pt x="307340" y="116840"/>
                      <a:pt x="308610" y="82550"/>
                      <a:pt x="317500" y="72390"/>
                    </a:cubicBezTo>
                    <a:cubicBezTo>
                      <a:pt x="323850" y="63500"/>
                      <a:pt x="341630" y="57150"/>
                      <a:pt x="353060" y="62230"/>
                    </a:cubicBezTo>
                    <a:cubicBezTo>
                      <a:pt x="370840" y="69850"/>
                      <a:pt x="398780" y="135890"/>
                      <a:pt x="398780" y="157480"/>
                    </a:cubicBezTo>
                    <a:cubicBezTo>
                      <a:pt x="398780" y="170180"/>
                      <a:pt x="391160" y="181610"/>
                      <a:pt x="383540" y="185420"/>
                    </a:cubicBezTo>
                    <a:cubicBezTo>
                      <a:pt x="375920" y="189230"/>
                      <a:pt x="361950" y="186690"/>
                      <a:pt x="351790" y="180340"/>
                    </a:cubicBezTo>
                    <a:cubicBezTo>
                      <a:pt x="336550" y="171450"/>
                      <a:pt x="314960" y="138430"/>
                      <a:pt x="312420" y="121920"/>
                    </a:cubicBezTo>
                    <a:cubicBezTo>
                      <a:pt x="311150" y="110490"/>
                      <a:pt x="314960" y="95250"/>
                      <a:pt x="322580" y="91440"/>
                    </a:cubicBezTo>
                    <a:cubicBezTo>
                      <a:pt x="331470" y="86360"/>
                      <a:pt x="354330" y="90170"/>
                      <a:pt x="363220" y="100330"/>
                    </a:cubicBezTo>
                    <a:cubicBezTo>
                      <a:pt x="375920" y="114300"/>
                      <a:pt x="379730" y="162560"/>
                      <a:pt x="373380" y="181610"/>
                    </a:cubicBezTo>
                    <a:cubicBezTo>
                      <a:pt x="369570" y="194310"/>
                      <a:pt x="358140" y="207010"/>
                      <a:pt x="349250" y="209550"/>
                    </a:cubicBezTo>
                    <a:cubicBezTo>
                      <a:pt x="341630" y="212090"/>
                      <a:pt x="332740" y="207010"/>
                      <a:pt x="325120" y="200660"/>
                    </a:cubicBezTo>
                    <a:cubicBezTo>
                      <a:pt x="314960" y="191770"/>
                      <a:pt x="300990" y="165100"/>
                      <a:pt x="299720" y="151130"/>
                    </a:cubicBezTo>
                    <a:cubicBezTo>
                      <a:pt x="298450" y="140970"/>
                      <a:pt x="302260" y="132080"/>
                      <a:pt x="307340" y="125730"/>
                    </a:cubicBezTo>
                    <a:cubicBezTo>
                      <a:pt x="312420" y="120650"/>
                      <a:pt x="323850" y="115570"/>
                      <a:pt x="331470" y="116840"/>
                    </a:cubicBezTo>
                    <a:cubicBezTo>
                      <a:pt x="339090" y="118110"/>
                      <a:pt x="346710" y="124460"/>
                      <a:pt x="351790" y="133350"/>
                    </a:cubicBezTo>
                    <a:cubicBezTo>
                      <a:pt x="359410" y="146050"/>
                      <a:pt x="368300" y="177800"/>
                      <a:pt x="363220" y="193040"/>
                    </a:cubicBezTo>
                    <a:cubicBezTo>
                      <a:pt x="359410" y="204470"/>
                      <a:pt x="349250" y="218440"/>
                      <a:pt x="336550" y="218440"/>
                    </a:cubicBezTo>
                    <a:cubicBezTo>
                      <a:pt x="311150" y="218440"/>
                      <a:pt x="248920" y="127000"/>
                      <a:pt x="213360" y="105410"/>
                    </a:cubicBezTo>
                    <a:cubicBezTo>
                      <a:pt x="190500" y="91440"/>
                      <a:pt x="176530" y="88900"/>
                      <a:pt x="151130" y="82550"/>
                    </a:cubicBezTo>
                    <a:cubicBezTo>
                      <a:pt x="115570" y="73660"/>
                      <a:pt x="35560" y="82550"/>
                      <a:pt x="15240" y="64770"/>
                    </a:cubicBezTo>
                    <a:cubicBezTo>
                      <a:pt x="3810" y="54610"/>
                      <a:pt x="1270" y="30480"/>
                      <a:pt x="6350" y="21590"/>
                    </a:cubicBezTo>
                    <a:cubicBezTo>
                      <a:pt x="11430" y="13970"/>
                      <a:pt x="31750" y="7620"/>
                      <a:pt x="40640" y="11430"/>
                    </a:cubicBezTo>
                    <a:cubicBezTo>
                      <a:pt x="49530" y="15240"/>
                      <a:pt x="60960" y="33020"/>
                      <a:pt x="60960" y="41910"/>
                    </a:cubicBezTo>
                    <a:cubicBezTo>
                      <a:pt x="60960" y="49530"/>
                      <a:pt x="53340" y="60960"/>
                      <a:pt x="45720" y="64770"/>
                    </a:cubicBezTo>
                    <a:cubicBezTo>
                      <a:pt x="38100" y="68580"/>
                      <a:pt x="25400" y="69850"/>
                      <a:pt x="17780" y="66040"/>
                    </a:cubicBezTo>
                    <a:cubicBezTo>
                      <a:pt x="8890" y="60960"/>
                      <a:pt x="0" y="43180"/>
                      <a:pt x="1270" y="33020"/>
                    </a:cubicBezTo>
                    <a:cubicBezTo>
                      <a:pt x="2540" y="24130"/>
                      <a:pt x="13970" y="12700"/>
                      <a:pt x="27940" y="8890"/>
                    </a:cubicBezTo>
                    <a:cubicBezTo>
                      <a:pt x="62230" y="0"/>
                      <a:pt x="167640" y="22860"/>
                      <a:pt x="223520" y="49530"/>
                    </a:cubicBezTo>
                    <a:cubicBezTo>
                      <a:pt x="274320" y="73660"/>
                      <a:pt x="331470" y="125730"/>
                      <a:pt x="350520" y="156210"/>
                    </a:cubicBezTo>
                    <a:cubicBezTo>
                      <a:pt x="360680" y="171450"/>
                      <a:pt x="365760" y="189230"/>
                      <a:pt x="361950" y="199390"/>
                    </a:cubicBezTo>
                    <a:cubicBezTo>
                      <a:pt x="359410" y="208280"/>
                      <a:pt x="345440" y="218440"/>
                      <a:pt x="336550" y="218440"/>
                    </a:cubicBezTo>
                    <a:cubicBezTo>
                      <a:pt x="327660" y="218440"/>
                      <a:pt x="312420" y="205740"/>
                      <a:pt x="307340" y="194310"/>
                    </a:cubicBezTo>
                    <a:cubicBezTo>
                      <a:pt x="299720" y="177800"/>
                      <a:pt x="297180" y="135890"/>
                      <a:pt x="307340" y="125730"/>
                    </a:cubicBezTo>
                    <a:cubicBezTo>
                      <a:pt x="314960" y="118110"/>
                      <a:pt x="334010" y="116840"/>
                      <a:pt x="344170" y="121920"/>
                    </a:cubicBezTo>
                    <a:cubicBezTo>
                      <a:pt x="358140" y="129540"/>
                      <a:pt x="375920" y="166370"/>
                      <a:pt x="373380" y="181610"/>
                    </a:cubicBezTo>
                    <a:cubicBezTo>
                      <a:pt x="372110" y="193040"/>
                      <a:pt x="358140" y="208280"/>
                      <a:pt x="349250" y="209550"/>
                    </a:cubicBezTo>
                    <a:cubicBezTo>
                      <a:pt x="340360" y="210820"/>
                      <a:pt x="327660" y="204470"/>
                      <a:pt x="321310" y="195580"/>
                    </a:cubicBezTo>
                    <a:cubicBezTo>
                      <a:pt x="311150" y="180340"/>
                      <a:pt x="308610" y="133350"/>
                      <a:pt x="311150" y="114300"/>
                    </a:cubicBezTo>
                    <a:cubicBezTo>
                      <a:pt x="312420" y="104140"/>
                      <a:pt x="316230" y="95250"/>
                      <a:pt x="322580" y="91440"/>
                    </a:cubicBezTo>
                    <a:cubicBezTo>
                      <a:pt x="330200" y="86360"/>
                      <a:pt x="344170" y="85090"/>
                      <a:pt x="354330" y="90170"/>
                    </a:cubicBezTo>
                    <a:cubicBezTo>
                      <a:pt x="370840" y="97790"/>
                      <a:pt x="397510" y="139700"/>
                      <a:pt x="398780" y="157480"/>
                    </a:cubicBezTo>
                    <a:cubicBezTo>
                      <a:pt x="398780" y="168910"/>
                      <a:pt x="391160" y="181610"/>
                      <a:pt x="383540" y="185420"/>
                    </a:cubicBezTo>
                    <a:cubicBezTo>
                      <a:pt x="374650" y="189230"/>
                      <a:pt x="358140" y="184150"/>
                      <a:pt x="347980" y="175260"/>
                    </a:cubicBezTo>
                    <a:cubicBezTo>
                      <a:pt x="331470" y="160020"/>
                      <a:pt x="308610" y="105410"/>
                      <a:pt x="312420" y="85090"/>
                    </a:cubicBezTo>
                    <a:cubicBezTo>
                      <a:pt x="314960" y="72390"/>
                      <a:pt x="330200" y="59690"/>
                      <a:pt x="339090" y="59690"/>
                    </a:cubicBezTo>
                    <a:cubicBezTo>
                      <a:pt x="347980" y="59690"/>
                      <a:pt x="364490" y="72390"/>
                      <a:pt x="368300" y="82550"/>
                    </a:cubicBezTo>
                    <a:cubicBezTo>
                      <a:pt x="372110" y="93980"/>
                      <a:pt x="369570" y="119380"/>
                      <a:pt x="360680" y="127000"/>
                    </a:cubicBezTo>
                    <a:cubicBezTo>
                      <a:pt x="351790" y="134620"/>
                      <a:pt x="330200" y="137160"/>
                      <a:pt x="318770" y="130810"/>
                    </a:cubicBezTo>
                    <a:cubicBezTo>
                      <a:pt x="304800" y="123190"/>
                      <a:pt x="287020" y="88900"/>
                      <a:pt x="288290" y="72390"/>
                    </a:cubicBezTo>
                    <a:cubicBezTo>
                      <a:pt x="289560" y="59690"/>
                      <a:pt x="304800" y="43180"/>
                      <a:pt x="313690" y="40640"/>
                    </a:cubicBezTo>
                    <a:cubicBezTo>
                      <a:pt x="321310" y="39370"/>
                      <a:pt x="330200" y="43180"/>
                      <a:pt x="336550" y="50800"/>
                    </a:cubicBezTo>
                    <a:cubicBezTo>
                      <a:pt x="349250" y="64770"/>
                      <a:pt x="364490" y="111760"/>
                      <a:pt x="363220" y="132080"/>
                    </a:cubicBezTo>
                    <a:cubicBezTo>
                      <a:pt x="363220" y="143510"/>
                      <a:pt x="359410" y="156210"/>
                      <a:pt x="351790" y="160020"/>
                    </a:cubicBezTo>
                    <a:cubicBezTo>
                      <a:pt x="344170" y="165100"/>
                      <a:pt x="328930" y="162560"/>
                      <a:pt x="316230" y="156210"/>
                    </a:cubicBezTo>
                    <a:cubicBezTo>
                      <a:pt x="293370" y="146050"/>
                      <a:pt x="245110" y="102870"/>
                      <a:pt x="238760" y="82550"/>
                    </a:cubicBezTo>
                    <a:cubicBezTo>
                      <a:pt x="236220" y="71120"/>
                      <a:pt x="240030" y="58420"/>
                      <a:pt x="246380" y="53340"/>
                    </a:cubicBezTo>
                    <a:cubicBezTo>
                      <a:pt x="252730" y="48260"/>
                      <a:pt x="280670" y="54610"/>
                      <a:pt x="280670" y="5461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896313" y="3851077"/>
              <a:ext cx="113056" cy="108481"/>
              <a:chOff x="0" y="0"/>
              <a:chExt cx="219710" cy="21082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46990" y="48260"/>
                <a:ext cx="12446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24460" h="114300">
                    <a:moveTo>
                      <a:pt x="74930" y="92710"/>
                    </a:moveTo>
                    <a:cubicBezTo>
                      <a:pt x="10160" y="107950"/>
                      <a:pt x="1270" y="88900"/>
                      <a:pt x="3810" y="76200"/>
                    </a:cubicBezTo>
                    <a:cubicBezTo>
                      <a:pt x="7620" y="55880"/>
                      <a:pt x="62230" y="15240"/>
                      <a:pt x="81280" y="6350"/>
                    </a:cubicBezTo>
                    <a:cubicBezTo>
                      <a:pt x="90170" y="1270"/>
                      <a:pt x="99060" y="0"/>
                      <a:pt x="105410" y="2540"/>
                    </a:cubicBezTo>
                    <a:cubicBezTo>
                      <a:pt x="111760" y="5080"/>
                      <a:pt x="119380" y="13970"/>
                      <a:pt x="121920" y="20320"/>
                    </a:cubicBezTo>
                    <a:cubicBezTo>
                      <a:pt x="124460" y="27940"/>
                      <a:pt x="121920" y="39370"/>
                      <a:pt x="116840" y="44450"/>
                    </a:cubicBezTo>
                    <a:cubicBezTo>
                      <a:pt x="110490" y="50800"/>
                      <a:pt x="85090" y="53340"/>
                      <a:pt x="78740" y="46990"/>
                    </a:cubicBezTo>
                    <a:cubicBezTo>
                      <a:pt x="72390" y="40640"/>
                      <a:pt x="72390" y="15240"/>
                      <a:pt x="78740" y="8890"/>
                    </a:cubicBezTo>
                    <a:cubicBezTo>
                      <a:pt x="83820" y="2540"/>
                      <a:pt x="102870" y="1270"/>
                      <a:pt x="110490" y="5080"/>
                    </a:cubicBezTo>
                    <a:cubicBezTo>
                      <a:pt x="118110" y="8890"/>
                      <a:pt x="124460" y="22860"/>
                      <a:pt x="121920" y="34290"/>
                    </a:cubicBezTo>
                    <a:cubicBezTo>
                      <a:pt x="116840" y="54610"/>
                      <a:pt x="58420" y="102870"/>
                      <a:pt x="38100" y="110490"/>
                    </a:cubicBezTo>
                    <a:cubicBezTo>
                      <a:pt x="27940" y="114300"/>
                      <a:pt x="19050" y="113030"/>
                      <a:pt x="13970" y="109220"/>
                    </a:cubicBezTo>
                    <a:cubicBezTo>
                      <a:pt x="7620" y="104140"/>
                      <a:pt x="0" y="85090"/>
                      <a:pt x="3810" y="76200"/>
                    </a:cubicBezTo>
                    <a:cubicBezTo>
                      <a:pt x="10160" y="62230"/>
                      <a:pt x="57150" y="40640"/>
                      <a:pt x="72390" y="44450"/>
                    </a:cubicBezTo>
                    <a:cubicBezTo>
                      <a:pt x="81280" y="46990"/>
                      <a:pt x="90170" y="59690"/>
                      <a:pt x="90170" y="67310"/>
                    </a:cubicBezTo>
                    <a:cubicBezTo>
                      <a:pt x="90170" y="74930"/>
                      <a:pt x="74930" y="92710"/>
                      <a:pt x="74930" y="9271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2906769" y="3875910"/>
              <a:ext cx="75806" cy="74499"/>
              <a:chOff x="0" y="0"/>
              <a:chExt cx="147320" cy="14478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46990" y="45720"/>
                <a:ext cx="49530" cy="52070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52070">
                    <a:moveTo>
                      <a:pt x="49530" y="17780"/>
                    </a:moveTo>
                    <a:cubicBezTo>
                      <a:pt x="29210" y="52070"/>
                      <a:pt x="7620" y="45720"/>
                      <a:pt x="3810" y="38100"/>
                    </a:cubicBezTo>
                    <a:cubicBezTo>
                      <a:pt x="0" y="30480"/>
                      <a:pt x="3810" y="10160"/>
                      <a:pt x="10160" y="5080"/>
                    </a:cubicBezTo>
                    <a:cubicBezTo>
                      <a:pt x="16510" y="0"/>
                      <a:pt x="44450" y="7620"/>
                      <a:pt x="44450" y="762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2740780" y="3690969"/>
              <a:ext cx="254212" cy="245716"/>
              <a:chOff x="0" y="0"/>
              <a:chExt cx="494030" cy="47752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48260" y="49530"/>
                <a:ext cx="40259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402590" h="386080">
                    <a:moveTo>
                      <a:pt x="21590" y="332740"/>
                    </a:moveTo>
                    <a:cubicBezTo>
                      <a:pt x="171450" y="283210"/>
                      <a:pt x="198120" y="256540"/>
                      <a:pt x="223520" y="234950"/>
                    </a:cubicBezTo>
                    <a:cubicBezTo>
                      <a:pt x="245110" y="215900"/>
                      <a:pt x="265430" y="199390"/>
                      <a:pt x="283210" y="176530"/>
                    </a:cubicBezTo>
                    <a:cubicBezTo>
                      <a:pt x="302260" y="151130"/>
                      <a:pt x="323850" y="119380"/>
                      <a:pt x="334010" y="90170"/>
                    </a:cubicBezTo>
                    <a:cubicBezTo>
                      <a:pt x="342900" y="64770"/>
                      <a:pt x="332740" y="26670"/>
                      <a:pt x="342900" y="12700"/>
                    </a:cubicBezTo>
                    <a:cubicBezTo>
                      <a:pt x="349250" y="3810"/>
                      <a:pt x="360680" y="0"/>
                      <a:pt x="369570" y="1270"/>
                    </a:cubicBezTo>
                    <a:cubicBezTo>
                      <a:pt x="378460" y="2540"/>
                      <a:pt x="389890" y="8890"/>
                      <a:pt x="393700" y="16510"/>
                    </a:cubicBezTo>
                    <a:cubicBezTo>
                      <a:pt x="397510" y="24130"/>
                      <a:pt x="398780" y="36830"/>
                      <a:pt x="394970" y="44450"/>
                    </a:cubicBezTo>
                    <a:cubicBezTo>
                      <a:pt x="391160" y="52070"/>
                      <a:pt x="381000" y="60960"/>
                      <a:pt x="372110" y="62230"/>
                    </a:cubicBezTo>
                    <a:cubicBezTo>
                      <a:pt x="364490" y="63500"/>
                      <a:pt x="351790" y="59690"/>
                      <a:pt x="345440" y="53340"/>
                    </a:cubicBezTo>
                    <a:cubicBezTo>
                      <a:pt x="339090" y="46990"/>
                      <a:pt x="335280" y="34290"/>
                      <a:pt x="337820" y="25400"/>
                    </a:cubicBezTo>
                    <a:cubicBezTo>
                      <a:pt x="340360" y="16510"/>
                      <a:pt x="355600" y="2540"/>
                      <a:pt x="365760" y="1270"/>
                    </a:cubicBezTo>
                    <a:cubicBezTo>
                      <a:pt x="374650" y="0"/>
                      <a:pt x="387350" y="3810"/>
                      <a:pt x="392430" y="12700"/>
                    </a:cubicBezTo>
                    <a:cubicBezTo>
                      <a:pt x="402590" y="29210"/>
                      <a:pt x="392430" y="82550"/>
                      <a:pt x="382270" y="115570"/>
                    </a:cubicBezTo>
                    <a:cubicBezTo>
                      <a:pt x="370840" y="148590"/>
                      <a:pt x="346710" y="184150"/>
                      <a:pt x="326390" y="210820"/>
                    </a:cubicBezTo>
                    <a:cubicBezTo>
                      <a:pt x="308610" y="233680"/>
                      <a:pt x="292100" y="247650"/>
                      <a:pt x="269240" y="267970"/>
                    </a:cubicBezTo>
                    <a:cubicBezTo>
                      <a:pt x="241300" y="293370"/>
                      <a:pt x="201930" y="330200"/>
                      <a:pt x="167640" y="347980"/>
                    </a:cubicBezTo>
                    <a:cubicBezTo>
                      <a:pt x="137160" y="363220"/>
                      <a:pt x="104140" y="370840"/>
                      <a:pt x="74930" y="375920"/>
                    </a:cubicBezTo>
                    <a:cubicBezTo>
                      <a:pt x="50800" y="379730"/>
                      <a:pt x="17780" y="386080"/>
                      <a:pt x="7620" y="377190"/>
                    </a:cubicBezTo>
                    <a:cubicBezTo>
                      <a:pt x="1270" y="370840"/>
                      <a:pt x="0" y="355600"/>
                      <a:pt x="2540" y="347980"/>
                    </a:cubicBezTo>
                    <a:cubicBezTo>
                      <a:pt x="5080" y="341630"/>
                      <a:pt x="21590" y="332740"/>
                      <a:pt x="21590" y="33274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801555" y="3785073"/>
              <a:ext cx="215002" cy="172524"/>
              <a:chOff x="0" y="0"/>
              <a:chExt cx="417830" cy="33528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48260" y="45720"/>
                <a:ext cx="320040" cy="240030"/>
              </a:xfrm>
              <a:custGeom>
                <a:avLst/>
                <a:gdLst/>
                <a:ahLst/>
                <a:cxnLst/>
                <a:rect l="l" t="t" r="r" b="b"/>
                <a:pathLst>
                  <a:path w="320040" h="240030">
                    <a:moveTo>
                      <a:pt x="219710" y="143510"/>
                    </a:moveTo>
                    <a:cubicBezTo>
                      <a:pt x="99060" y="232410"/>
                      <a:pt x="92710" y="229870"/>
                      <a:pt x="88900" y="224790"/>
                    </a:cubicBezTo>
                    <a:cubicBezTo>
                      <a:pt x="83820" y="219710"/>
                      <a:pt x="80010" y="210820"/>
                      <a:pt x="83820" y="199390"/>
                    </a:cubicBezTo>
                    <a:cubicBezTo>
                      <a:pt x="95250" y="163830"/>
                      <a:pt x="243840" y="20320"/>
                      <a:pt x="278130" y="11430"/>
                    </a:cubicBezTo>
                    <a:cubicBezTo>
                      <a:pt x="288290" y="8890"/>
                      <a:pt x="297180" y="12700"/>
                      <a:pt x="300990" y="17780"/>
                    </a:cubicBezTo>
                    <a:cubicBezTo>
                      <a:pt x="304800" y="22860"/>
                      <a:pt x="307340" y="30480"/>
                      <a:pt x="304800" y="38100"/>
                    </a:cubicBezTo>
                    <a:cubicBezTo>
                      <a:pt x="299720" y="52070"/>
                      <a:pt x="266700" y="71120"/>
                      <a:pt x="243840" y="87630"/>
                    </a:cubicBezTo>
                    <a:cubicBezTo>
                      <a:pt x="217170" y="106680"/>
                      <a:pt x="177800" y="121920"/>
                      <a:pt x="151130" y="142240"/>
                    </a:cubicBezTo>
                    <a:cubicBezTo>
                      <a:pt x="128270" y="158750"/>
                      <a:pt x="110490" y="191770"/>
                      <a:pt x="92710" y="196850"/>
                    </a:cubicBezTo>
                    <a:cubicBezTo>
                      <a:pt x="82550" y="199390"/>
                      <a:pt x="67310" y="198120"/>
                      <a:pt x="63500" y="191770"/>
                    </a:cubicBezTo>
                    <a:cubicBezTo>
                      <a:pt x="59690" y="185420"/>
                      <a:pt x="59690" y="173990"/>
                      <a:pt x="66040" y="162560"/>
                    </a:cubicBezTo>
                    <a:cubicBezTo>
                      <a:pt x="81280" y="134620"/>
                      <a:pt x="182880" y="57150"/>
                      <a:pt x="213360" y="50800"/>
                    </a:cubicBezTo>
                    <a:cubicBezTo>
                      <a:pt x="226060" y="48260"/>
                      <a:pt x="237490" y="52070"/>
                      <a:pt x="241300" y="58420"/>
                    </a:cubicBezTo>
                    <a:cubicBezTo>
                      <a:pt x="245110" y="64770"/>
                      <a:pt x="243840" y="76200"/>
                      <a:pt x="236220" y="87630"/>
                    </a:cubicBezTo>
                    <a:cubicBezTo>
                      <a:pt x="217170" y="118110"/>
                      <a:pt x="92710" y="203200"/>
                      <a:pt x="58420" y="212090"/>
                    </a:cubicBezTo>
                    <a:cubicBezTo>
                      <a:pt x="45720" y="214630"/>
                      <a:pt x="35560" y="213360"/>
                      <a:pt x="30480" y="208280"/>
                    </a:cubicBezTo>
                    <a:cubicBezTo>
                      <a:pt x="25400" y="203200"/>
                      <a:pt x="25400" y="190500"/>
                      <a:pt x="30480" y="179070"/>
                    </a:cubicBezTo>
                    <a:cubicBezTo>
                      <a:pt x="45720" y="147320"/>
                      <a:pt x="167640" y="52070"/>
                      <a:pt x="203200" y="43180"/>
                    </a:cubicBezTo>
                    <a:cubicBezTo>
                      <a:pt x="217170" y="39370"/>
                      <a:pt x="231140" y="43180"/>
                      <a:pt x="234950" y="49530"/>
                    </a:cubicBezTo>
                    <a:cubicBezTo>
                      <a:pt x="238760" y="55880"/>
                      <a:pt x="236220" y="66040"/>
                      <a:pt x="228600" y="77470"/>
                    </a:cubicBezTo>
                    <a:cubicBezTo>
                      <a:pt x="207010" y="110490"/>
                      <a:pt x="68580" y="219710"/>
                      <a:pt x="31750" y="223520"/>
                    </a:cubicBezTo>
                    <a:cubicBezTo>
                      <a:pt x="17780" y="224790"/>
                      <a:pt x="6350" y="217170"/>
                      <a:pt x="2540" y="210820"/>
                    </a:cubicBezTo>
                    <a:cubicBezTo>
                      <a:pt x="0" y="205740"/>
                      <a:pt x="1270" y="199390"/>
                      <a:pt x="6350" y="190500"/>
                    </a:cubicBezTo>
                    <a:cubicBezTo>
                      <a:pt x="26670" y="157480"/>
                      <a:pt x="194310" y="16510"/>
                      <a:pt x="234950" y="7620"/>
                    </a:cubicBezTo>
                    <a:cubicBezTo>
                      <a:pt x="247650" y="5080"/>
                      <a:pt x="257810" y="8890"/>
                      <a:pt x="261620" y="13970"/>
                    </a:cubicBezTo>
                    <a:cubicBezTo>
                      <a:pt x="265430" y="19050"/>
                      <a:pt x="264160" y="30480"/>
                      <a:pt x="257810" y="40640"/>
                    </a:cubicBezTo>
                    <a:cubicBezTo>
                      <a:pt x="238760" y="71120"/>
                      <a:pt x="109220" y="172720"/>
                      <a:pt x="71120" y="176530"/>
                    </a:cubicBezTo>
                    <a:cubicBezTo>
                      <a:pt x="55880" y="177800"/>
                      <a:pt x="41910" y="170180"/>
                      <a:pt x="38100" y="162560"/>
                    </a:cubicBezTo>
                    <a:cubicBezTo>
                      <a:pt x="35560" y="157480"/>
                      <a:pt x="38100" y="149860"/>
                      <a:pt x="43180" y="142240"/>
                    </a:cubicBezTo>
                    <a:cubicBezTo>
                      <a:pt x="57150" y="121920"/>
                      <a:pt x="132080" y="64770"/>
                      <a:pt x="160020" y="58420"/>
                    </a:cubicBezTo>
                    <a:cubicBezTo>
                      <a:pt x="172720" y="55880"/>
                      <a:pt x="185420" y="57150"/>
                      <a:pt x="190500" y="63500"/>
                    </a:cubicBezTo>
                    <a:cubicBezTo>
                      <a:pt x="195580" y="69850"/>
                      <a:pt x="194310" y="82550"/>
                      <a:pt x="189230" y="93980"/>
                    </a:cubicBezTo>
                    <a:cubicBezTo>
                      <a:pt x="176530" y="121920"/>
                      <a:pt x="104140" y="196850"/>
                      <a:pt x="76200" y="204470"/>
                    </a:cubicBezTo>
                    <a:cubicBezTo>
                      <a:pt x="63500" y="208280"/>
                      <a:pt x="49530" y="203200"/>
                      <a:pt x="45720" y="196850"/>
                    </a:cubicBezTo>
                    <a:cubicBezTo>
                      <a:pt x="41910" y="190500"/>
                      <a:pt x="41910" y="176530"/>
                      <a:pt x="49530" y="166370"/>
                    </a:cubicBezTo>
                    <a:cubicBezTo>
                      <a:pt x="72390" y="135890"/>
                      <a:pt x="255270" y="50800"/>
                      <a:pt x="285750" y="62230"/>
                    </a:cubicBezTo>
                    <a:cubicBezTo>
                      <a:pt x="297180" y="66040"/>
                      <a:pt x="300990" y="81280"/>
                      <a:pt x="299720" y="92710"/>
                    </a:cubicBezTo>
                    <a:cubicBezTo>
                      <a:pt x="298450" y="109220"/>
                      <a:pt x="276860" y="128270"/>
                      <a:pt x="260350" y="148590"/>
                    </a:cubicBezTo>
                    <a:cubicBezTo>
                      <a:pt x="237490" y="175260"/>
                      <a:pt x="190500" y="228600"/>
                      <a:pt x="167640" y="236220"/>
                    </a:cubicBezTo>
                    <a:cubicBezTo>
                      <a:pt x="157480" y="240030"/>
                      <a:pt x="147320" y="237490"/>
                      <a:pt x="142240" y="233680"/>
                    </a:cubicBezTo>
                    <a:cubicBezTo>
                      <a:pt x="137160" y="229870"/>
                      <a:pt x="133350" y="219710"/>
                      <a:pt x="135890" y="210820"/>
                    </a:cubicBezTo>
                    <a:cubicBezTo>
                      <a:pt x="142240" y="190500"/>
                      <a:pt x="204470" y="135890"/>
                      <a:pt x="228600" y="129540"/>
                    </a:cubicBezTo>
                    <a:cubicBezTo>
                      <a:pt x="240030" y="125730"/>
                      <a:pt x="254000" y="128270"/>
                      <a:pt x="259080" y="134620"/>
                    </a:cubicBezTo>
                    <a:cubicBezTo>
                      <a:pt x="264160" y="140970"/>
                      <a:pt x="264160" y="156210"/>
                      <a:pt x="257810" y="165100"/>
                    </a:cubicBezTo>
                    <a:cubicBezTo>
                      <a:pt x="247650" y="180340"/>
                      <a:pt x="200660" y="205740"/>
                      <a:pt x="184150" y="207010"/>
                    </a:cubicBezTo>
                    <a:cubicBezTo>
                      <a:pt x="175260" y="207010"/>
                      <a:pt x="168910" y="203200"/>
                      <a:pt x="165100" y="198120"/>
                    </a:cubicBezTo>
                    <a:cubicBezTo>
                      <a:pt x="161290" y="193040"/>
                      <a:pt x="157480" y="185420"/>
                      <a:pt x="161290" y="176530"/>
                    </a:cubicBezTo>
                    <a:cubicBezTo>
                      <a:pt x="170180" y="152400"/>
                      <a:pt x="270510" y="63500"/>
                      <a:pt x="295910" y="64770"/>
                    </a:cubicBezTo>
                    <a:cubicBezTo>
                      <a:pt x="307340" y="66040"/>
                      <a:pt x="318770" y="81280"/>
                      <a:pt x="318770" y="90170"/>
                    </a:cubicBezTo>
                    <a:cubicBezTo>
                      <a:pt x="318770" y="101600"/>
                      <a:pt x="299720" y="114300"/>
                      <a:pt x="283210" y="129540"/>
                    </a:cubicBezTo>
                    <a:cubicBezTo>
                      <a:pt x="256540" y="153670"/>
                      <a:pt x="193040" y="207010"/>
                      <a:pt x="168910" y="213360"/>
                    </a:cubicBezTo>
                    <a:cubicBezTo>
                      <a:pt x="160020" y="215900"/>
                      <a:pt x="152400" y="214630"/>
                      <a:pt x="147320" y="210820"/>
                    </a:cubicBezTo>
                    <a:cubicBezTo>
                      <a:pt x="140970" y="205740"/>
                      <a:pt x="135890" y="190500"/>
                      <a:pt x="138430" y="184150"/>
                    </a:cubicBezTo>
                    <a:cubicBezTo>
                      <a:pt x="139700" y="177800"/>
                      <a:pt x="148590" y="171450"/>
                      <a:pt x="154940" y="170180"/>
                    </a:cubicBezTo>
                    <a:cubicBezTo>
                      <a:pt x="161290" y="168910"/>
                      <a:pt x="170180" y="171450"/>
                      <a:pt x="175260" y="175260"/>
                    </a:cubicBezTo>
                    <a:cubicBezTo>
                      <a:pt x="180340" y="179070"/>
                      <a:pt x="184150" y="187960"/>
                      <a:pt x="182880" y="194310"/>
                    </a:cubicBezTo>
                    <a:cubicBezTo>
                      <a:pt x="181610" y="200660"/>
                      <a:pt x="176530" y="209550"/>
                      <a:pt x="170180" y="212090"/>
                    </a:cubicBezTo>
                    <a:cubicBezTo>
                      <a:pt x="163830" y="214630"/>
                      <a:pt x="148590" y="212090"/>
                      <a:pt x="143510" y="207010"/>
                    </a:cubicBezTo>
                    <a:cubicBezTo>
                      <a:pt x="138430" y="201930"/>
                      <a:pt x="135890" y="190500"/>
                      <a:pt x="140970" y="180340"/>
                    </a:cubicBezTo>
                    <a:cubicBezTo>
                      <a:pt x="153670" y="152400"/>
                      <a:pt x="269240" y="67310"/>
                      <a:pt x="295910" y="64770"/>
                    </a:cubicBezTo>
                    <a:cubicBezTo>
                      <a:pt x="304800" y="63500"/>
                      <a:pt x="311150" y="69850"/>
                      <a:pt x="314960" y="74930"/>
                    </a:cubicBezTo>
                    <a:cubicBezTo>
                      <a:pt x="318770" y="81280"/>
                      <a:pt x="320040" y="90170"/>
                      <a:pt x="316230" y="100330"/>
                    </a:cubicBezTo>
                    <a:cubicBezTo>
                      <a:pt x="307340" y="120650"/>
                      <a:pt x="257810" y="162560"/>
                      <a:pt x="231140" y="180340"/>
                    </a:cubicBezTo>
                    <a:cubicBezTo>
                      <a:pt x="212090" y="193040"/>
                      <a:pt x="190500" y="210820"/>
                      <a:pt x="179070" y="207010"/>
                    </a:cubicBezTo>
                    <a:cubicBezTo>
                      <a:pt x="170180" y="204470"/>
                      <a:pt x="158750" y="186690"/>
                      <a:pt x="161290" y="176530"/>
                    </a:cubicBezTo>
                    <a:cubicBezTo>
                      <a:pt x="165100" y="160020"/>
                      <a:pt x="227330" y="124460"/>
                      <a:pt x="245110" y="127000"/>
                    </a:cubicBezTo>
                    <a:cubicBezTo>
                      <a:pt x="255270" y="128270"/>
                      <a:pt x="264160" y="140970"/>
                      <a:pt x="264160" y="149860"/>
                    </a:cubicBezTo>
                    <a:cubicBezTo>
                      <a:pt x="264160" y="160020"/>
                      <a:pt x="250190" y="173990"/>
                      <a:pt x="237490" y="185420"/>
                    </a:cubicBezTo>
                    <a:cubicBezTo>
                      <a:pt x="219710" y="203200"/>
                      <a:pt x="181610" y="236220"/>
                      <a:pt x="162560" y="238760"/>
                    </a:cubicBezTo>
                    <a:cubicBezTo>
                      <a:pt x="152400" y="240030"/>
                      <a:pt x="142240" y="234950"/>
                      <a:pt x="138430" y="229870"/>
                    </a:cubicBezTo>
                    <a:cubicBezTo>
                      <a:pt x="134620" y="224790"/>
                      <a:pt x="133350" y="219710"/>
                      <a:pt x="135890" y="210820"/>
                    </a:cubicBezTo>
                    <a:cubicBezTo>
                      <a:pt x="144780" y="184150"/>
                      <a:pt x="245110" y="76200"/>
                      <a:pt x="269240" y="63500"/>
                    </a:cubicBezTo>
                    <a:cubicBezTo>
                      <a:pt x="276860" y="59690"/>
                      <a:pt x="280670" y="59690"/>
                      <a:pt x="285750" y="62230"/>
                    </a:cubicBezTo>
                    <a:cubicBezTo>
                      <a:pt x="292100" y="64770"/>
                      <a:pt x="299720" y="74930"/>
                      <a:pt x="300990" y="81280"/>
                    </a:cubicBezTo>
                    <a:cubicBezTo>
                      <a:pt x="302260" y="88900"/>
                      <a:pt x="298450" y="95250"/>
                      <a:pt x="289560" y="104140"/>
                    </a:cubicBezTo>
                    <a:cubicBezTo>
                      <a:pt x="266700" y="128270"/>
                      <a:pt x="154940" y="179070"/>
                      <a:pt x="113030" y="194310"/>
                    </a:cubicBezTo>
                    <a:cubicBezTo>
                      <a:pt x="91440" y="201930"/>
                      <a:pt x="72390" y="212090"/>
                      <a:pt x="60960" y="207010"/>
                    </a:cubicBezTo>
                    <a:cubicBezTo>
                      <a:pt x="50800" y="203200"/>
                      <a:pt x="41910" y="187960"/>
                      <a:pt x="43180" y="175260"/>
                    </a:cubicBezTo>
                    <a:cubicBezTo>
                      <a:pt x="45720" y="152400"/>
                      <a:pt x="96520" y="110490"/>
                      <a:pt x="123190" y="90170"/>
                    </a:cubicBezTo>
                    <a:cubicBezTo>
                      <a:pt x="143510" y="74930"/>
                      <a:pt x="171450" y="50800"/>
                      <a:pt x="181610" y="55880"/>
                    </a:cubicBezTo>
                    <a:cubicBezTo>
                      <a:pt x="189230" y="59690"/>
                      <a:pt x="194310" y="81280"/>
                      <a:pt x="189230" y="93980"/>
                    </a:cubicBezTo>
                    <a:cubicBezTo>
                      <a:pt x="179070" y="119380"/>
                      <a:pt x="91440" y="173990"/>
                      <a:pt x="67310" y="179070"/>
                    </a:cubicBezTo>
                    <a:cubicBezTo>
                      <a:pt x="58420" y="181610"/>
                      <a:pt x="52070" y="179070"/>
                      <a:pt x="46990" y="175260"/>
                    </a:cubicBezTo>
                    <a:cubicBezTo>
                      <a:pt x="41910" y="170180"/>
                      <a:pt x="35560" y="160020"/>
                      <a:pt x="38100" y="151130"/>
                    </a:cubicBezTo>
                    <a:cubicBezTo>
                      <a:pt x="43180" y="130810"/>
                      <a:pt x="97790" y="97790"/>
                      <a:pt x="130810" y="73660"/>
                    </a:cubicBezTo>
                    <a:cubicBezTo>
                      <a:pt x="166370" y="48260"/>
                      <a:pt x="223520" y="0"/>
                      <a:pt x="245110" y="5080"/>
                    </a:cubicBezTo>
                    <a:cubicBezTo>
                      <a:pt x="255270" y="7620"/>
                      <a:pt x="265430" y="21590"/>
                      <a:pt x="264160" y="33020"/>
                    </a:cubicBezTo>
                    <a:cubicBezTo>
                      <a:pt x="261620" y="54610"/>
                      <a:pt x="210820" y="88900"/>
                      <a:pt x="176530" y="116840"/>
                    </a:cubicBezTo>
                    <a:cubicBezTo>
                      <a:pt x="134620" y="151130"/>
                      <a:pt x="60960" y="215900"/>
                      <a:pt x="31750" y="223520"/>
                    </a:cubicBezTo>
                    <a:cubicBezTo>
                      <a:pt x="21590" y="226060"/>
                      <a:pt x="12700" y="223520"/>
                      <a:pt x="7620" y="219710"/>
                    </a:cubicBezTo>
                    <a:cubicBezTo>
                      <a:pt x="3810" y="215900"/>
                      <a:pt x="0" y="208280"/>
                      <a:pt x="2540" y="200660"/>
                    </a:cubicBezTo>
                    <a:cubicBezTo>
                      <a:pt x="12700" y="170180"/>
                      <a:pt x="186690" y="38100"/>
                      <a:pt x="218440" y="38100"/>
                    </a:cubicBezTo>
                    <a:cubicBezTo>
                      <a:pt x="227330" y="38100"/>
                      <a:pt x="232410" y="44450"/>
                      <a:pt x="234950" y="49530"/>
                    </a:cubicBezTo>
                    <a:cubicBezTo>
                      <a:pt x="237490" y="55880"/>
                      <a:pt x="237490" y="63500"/>
                      <a:pt x="232410" y="73660"/>
                    </a:cubicBezTo>
                    <a:cubicBezTo>
                      <a:pt x="215900" y="102870"/>
                      <a:pt x="92710" y="203200"/>
                      <a:pt x="58420" y="212090"/>
                    </a:cubicBezTo>
                    <a:cubicBezTo>
                      <a:pt x="45720" y="215900"/>
                      <a:pt x="35560" y="213360"/>
                      <a:pt x="30480" y="208280"/>
                    </a:cubicBezTo>
                    <a:cubicBezTo>
                      <a:pt x="25400" y="203200"/>
                      <a:pt x="24130" y="190500"/>
                      <a:pt x="30480" y="179070"/>
                    </a:cubicBezTo>
                    <a:cubicBezTo>
                      <a:pt x="48260" y="147320"/>
                      <a:pt x="200660" y="46990"/>
                      <a:pt x="228600" y="49530"/>
                    </a:cubicBezTo>
                    <a:cubicBezTo>
                      <a:pt x="237490" y="50800"/>
                      <a:pt x="241300" y="58420"/>
                      <a:pt x="243840" y="63500"/>
                    </a:cubicBezTo>
                    <a:cubicBezTo>
                      <a:pt x="245110" y="68580"/>
                      <a:pt x="245110" y="76200"/>
                      <a:pt x="240030" y="83820"/>
                    </a:cubicBezTo>
                    <a:cubicBezTo>
                      <a:pt x="224790" y="107950"/>
                      <a:pt x="124460" y="189230"/>
                      <a:pt x="92710" y="196850"/>
                    </a:cubicBezTo>
                    <a:cubicBezTo>
                      <a:pt x="80010" y="199390"/>
                      <a:pt x="67310" y="198120"/>
                      <a:pt x="63500" y="191770"/>
                    </a:cubicBezTo>
                    <a:cubicBezTo>
                      <a:pt x="59690" y="185420"/>
                      <a:pt x="59690" y="173990"/>
                      <a:pt x="66040" y="162560"/>
                    </a:cubicBezTo>
                    <a:cubicBezTo>
                      <a:pt x="85090" y="128270"/>
                      <a:pt x="242570" y="17780"/>
                      <a:pt x="278130" y="11430"/>
                    </a:cubicBezTo>
                    <a:cubicBezTo>
                      <a:pt x="289560" y="10160"/>
                      <a:pt x="297180" y="12700"/>
                      <a:pt x="300990" y="17780"/>
                    </a:cubicBezTo>
                    <a:cubicBezTo>
                      <a:pt x="304800" y="24130"/>
                      <a:pt x="304800" y="35560"/>
                      <a:pt x="299720" y="46990"/>
                    </a:cubicBezTo>
                    <a:cubicBezTo>
                      <a:pt x="288290" y="73660"/>
                      <a:pt x="227330" y="121920"/>
                      <a:pt x="193040" y="154940"/>
                    </a:cubicBezTo>
                    <a:cubicBezTo>
                      <a:pt x="163830" y="182880"/>
                      <a:pt x="127000" y="227330"/>
                      <a:pt x="107950" y="231140"/>
                    </a:cubicBezTo>
                    <a:cubicBezTo>
                      <a:pt x="100330" y="232410"/>
                      <a:pt x="92710" y="229870"/>
                      <a:pt x="88900" y="224790"/>
                    </a:cubicBezTo>
                    <a:cubicBezTo>
                      <a:pt x="83820" y="219710"/>
                      <a:pt x="80010" y="209550"/>
                      <a:pt x="83820" y="199390"/>
                    </a:cubicBezTo>
                    <a:cubicBezTo>
                      <a:pt x="92710" y="175260"/>
                      <a:pt x="173990" y="107950"/>
                      <a:pt x="199390" y="104140"/>
                    </a:cubicBezTo>
                    <a:cubicBezTo>
                      <a:pt x="209550" y="102870"/>
                      <a:pt x="219710" y="107950"/>
                      <a:pt x="223520" y="114300"/>
                    </a:cubicBezTo>
                    <a:cubicBezTo>
                      <a:pt x="227330" y="120650"/>
                      <a:pt x="219710" y="143510"/>
                      <a:pt x="219710" y="14351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16338" y="3727565"/>
              <a:ext cx="245716" cy="213041"/>
              <a:chOff x="0" y="0"/>
              <a:chExt cx="477520" cy="41402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50800" y="46990"/>
                <a:ext cx="378460" cy="320040"/>
              </a:xfrm>
              <a:custGeom>
                <a:avLst/>
                <a:gdLst/>
                <a:ahLst/>
                <a:cxnLst/>
                <a:rect l="l" t="t" r="r" b="b"/>
                <a:pathLst>
                  <a:path w="378460" h="320040">
                    <a:moveTo>
                      <a:pt x="49530" y="19050"/>
                    </a:moveTo>
                    <a:cubicBezTo>
                      <a:pt x="100330" y="129540"/>
                      <a:pt x="113030" y="151130"/>
                      <a:pt x="138430" y="172720"/>
                    </a:cubicBezTo>
                    <a:cubicBezTo>
                      <a:pt x="175260" y="203200"/>
                      <a:pt x="255270" y="242570"/>
                      <a:pt x="295910" y="254000"/>
                    </a:cubicBezTo>
                    <a:cubicBezTo>
                      <a:pt x="320040" y="260350"/>
                      <a:pt x="342900" y="250190"/>
                      <a:pt x="356870" y="256540"/>
                    </a:cubicBezTo>
                    <a:cubicBezTo>
                      <a:pt x="365760" y="261620"/>
                      <a:pt x="373380" y="270510"/>
                      <a:pt x="375920" y="278130"/>
                    </a:cubicBezTo>
                    <a:cubicBezTo>
                      <a:pt x="378460" y="285750"/>
                      <a:pt x="374650" y="298450"/>
                      <a:pt x="369570" y="304800"/>
                    </a:cubicBezTo>
                    <a:cubicBezTo>
                      <a:pt x="364490" y="311150"/>
                      <a:pt x="351790" y="317500"/>
                      <a:pt x="342900" y="316230"/>
                    </a:cubicBezTo>
                    <a:cubicBezTo>
                      <a:pt x="334010" y="314960"/>
                      <a:pt x="318770" y="299720"/>
                      <a:pt x="316230" y="290830"/>
                    </a:cubicBezTo>
                    <a:cubicBezTo>
                      <a:pt x="314960" y="283210"/>
                      <a:pt x="320040" y="269240"/>
                      <a:pt x="326390" y="264160"/>
                    </a:cubicBezTo>
                    <a:cubicBezTo>
                      <a:pt x="332740" y="259080"/>
                      <a:pt x="345440" y="255270"/>
                      <a:pt x="353060" y="256540"/>
                    </a:cubicBezTo>
                    <a:cubicBezTo>
                      <a:pt x="360680" y="257810"/>
                      <a:pt x="370840" y="266700"/>
                      <a:pt x="374650" y="274320"/>
                    </a:cubicBezTo>
                    <a:cubicBezTo>
                      <a:pt x="378460" y="281940"/>
                      <a:pt x="377190" y="295910"/>
                      <a:pt x="372110" y="302260"/>
                    </a:cubicBezTo>
                    <a:cubicBezTo>
                      <a:pt x="367030" y="309880"/>
                      <a:pt x="356870" y="313690"/>
                      <a:pt x="346710" y="316230"/>
                    </a:cubicBezTo>
                    <a:cubicBezTo>
                      <a:pt x="331470" y="320040"/>
                      <a:pt x="313690" y="318770"/>
                      <a:pt x="289560" y="312420"/>
                    </a:cubicBezTo>
                    <a:cubicBezTo>
                      <a:pt x="245110" y="299720"/>
                      <a:pt x="153670" y="255270"/>
                      <a:pt x="109220" y="219710"/>
                    </a:cubicBezTo>
                    <a:cubicBezTo>
                      <a:pt x="76200" y="191770"/>
                      <a:pt x="55880" y="160020"/>
                      <a:pt x="36830" y="128270"/>
                    </a:cubicBezTo>
                    <a:cubicBezTo>
                      <a:pt x="20320" y="99060"/>
                      <a:pt x="0" y="58420"/>
                      <a:pt x="0" y="35560"/>
                    </a:cubicBezTo>
                    <a:cubicBezTo>
                      <a:pt x="0" y="21590"/>
                      <a:pt x="6350" y="6350"/>
                      <a:pt x="13970" y="3810"/>
                    </a:cubicBezTo>
                    <a:cubicBezTo>
                      <a:pt x="22860" y="0"/>
                      <a:pt x="49530" y="19050"/>
                      <a:pt x="49530" y="1905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0" y="3797490"/>
              <a:ext cx="273163" cy="160108"/>
              <a:chOff x="0" y="0"/>
              <a:chExt cx="530860" cy="31115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48260" y="48260"/>
                <a:ext cx="434340" cy="214630"/>
              </a:xfrm>
              <a:custGeom>
                <a:avLst/>
                <a:gdLst/>
                <a:ahLst/>
                <a:cxnLst/>
                <a:rect l="l" t="t" r="r" b="b"/>
                <a:pathLst>
                  <a:path w="434340" h="214630">
                    <a:moveTo>
                      <a:pt x="220980" y="212090"/>
                    </a:moveTo>
                    <a:cubicBezTo>
                      <a:pt x="33020" y="40640"/>
                      <a:pt x="34290" y="26670"/>
                      <a:pt x="40640" y="20320"/>
                    </a:cubicBezTo>
                    <a:cubicBezTo>
                      <a:pt x="46990" y="13970"/>
                      <a:pt x="63500" y="12700"/>
                      <a:pt x="74930" y="19050"/>
                    </a:cubicBezTo>
                    <a:cubicBezTo>
                      <a:pt x="96520" y="29210"/>
                      <a:pt x="137160" y="87630"/>
                      <a:pt x="139700" y="110490"/>
                    </a:cubicBezTo>
                    <a:cubicBezTo>
                      <a:pt x="140970" y="123190"/>
                      <a:pt x="133350" y="138430"/>
                      <a:pt x="125730" y="142240"/>
                    </a:cubicBezTo>
                    <a:cubicBezTo>
                      <a:pt x="119380" y="146050"/>
                      <a:pt x="105410" y="143510"/>
                      <a:pt x="97790" y="135890"/>
                    </a:cubicBezTo>
                    <a:cubicBezTo>
                      <a:pt x="82550" y="120650"/>
                      <a:pt x="64770" y="53340"/>
                      <a:pt x="68580" y="30480"/>
                    </a:cubicBezTo>
                    <a:cubicBezTo>
                      <a:pt x="71120" y="17780"/>
                      <a:pt x="81280" y="5080"/>
                      <a:pt x="88900" y="2540"/>
                    </a:cubicBezTo>
                    <a:cubicBezTo>
                      <a:pt x="95250" y="0"/>
                      <a:pt x="105410" y="2540"/>
                      <a:pt x="111760" y="10160"/>
                    </a:cubicBezTo>
                    <a:cubicBezTo>
                      <a:pt x="127000" y="29210"/>
                      <a:pt x="135890" y="144780"/>
                      <a:pt x="124460" y="170180"/>
                    </a:cubicBezTo>
                    <a:cubicBezTo>
                      <a:pt x="119380" y="181610"/>
                      <a:pt x="110490" y="187960"/>
                      <a:pt x="101600" y="187960"/>
                    </a:cubicBezTo>
                    <a:cubicBezTo>
                      <a:pt x="87630" y="187960"/>
                      <a:pt x="63500" y="160020"/>
                      <a:pt x="48260" y="138430"/>
                    </a:cubicBezTo>
                    <a:cubicBezTo>
                      <a:pt x="29210" y="111760"/>
                      <a:pt x="6350" y="57150"/>
                      <a:pt x="3810" y="35560"/>
                    </a:cubicBezTo>
                    <a:cubicBezTo>
                      <a:pt x="2540" y="25400"/>
                      <a:pt x="3810" y="19050"/>
                      <a:pt x="7620" y="13970"/>
                    </a:cubicBezTo>
                    <a:cubicBezTo>
                      <a:pt x="11430" y="8890"/>
                      <a:pt x="20320" y="3810"/>
                      <a:pt x="26670" y="3810"/>
                    </a:cubicBezTo>
                    <a:cubicBezTo>
                      <a:pt x="33020" y="3810"/>
                      <a:pt x="40640" y="7620"/>
                      <a:pt x="46990" y="15240"/>
                    </a:cubicBezTo>
                    <a:cubicBezTo>
                      <a:pt x="57150" y="29210"/>
                      <a:pt x="72390" y="91440"/>
                      <a:pt x="68580" y="93980"/>
                    </a:cubicBezTo>
                    <a:cubicBezTo>
                      <a:pt x="66040" y="95250"/>
                      <a:pt x="50800" y="81280"/>
                      <a:pt x="49530" y="72390"/>
                    </a:cubicBezTo>
                    <a:cubicBezTo>
                      <a:pt x="48260" y="60960"/>
                      <a:pt x="63500" y="39370"/>
                      <a:pt x="73660" y="33020"/>
                    </a:cubicBezTo>
                    <a:cubicBezTo>
                      <a:pt x="82550" y="27940"/>
                      <a:pt x="91440" y="29210"/>
                      <a:pt x="105410" y="31750"/>
                    </a:cubicBezTo>
                    <a:cubicBezTo>
                      <a:pt x="135890" y="38100"/>
                      <a:pt x="229870" y="81280"/>
                      <a:pt x="247650" y="104140"/>
                    </a:cubicBezTo>
                    <a:cubicBezTo>
                      <a:pt x="255270" y="114300"/>
                      <a:pt x="257810" y="124460"/>
                      <a:pt x="255270" y="132080"/>
                    </a:cubicBezTo>
                    <a:cubicBezTo>
                      <a:pt x="252730" y="139700"/>
                      <a:pt x="243840" y="147320"/>
                      <a:pt x="233680" y="149860"/>
                    </a:cubicBezTo>
                    <a:cubicBezTo>
                      <a:pt x="213360" y="154940"/>
                      <a:pt x="153670" y="147320"/>
                      <a:pt x="135890" y="133350"/>
                    </a:cubicBezTo>
                    <a:cubicBezTo>
                      <a:pt x="124460" y="124460"/>
                      <a:pt x="116840" y="106680"/>
                      <a:pt x="119380" y="97790"/>
                    </a:cubicBezTo>
                    <a:cubicBezTo>
                      <a:pt x="121920" y="90170"/>
                      <a:pt x="138430" y="82550"/>
                      <a:pt x="151130" y="83820"/>
                    </a:cubicBezTo>
                    <a:cubicBezTo>
                      <a:pt x="173990" y="86360"/>
                      <a:pt x="233680" y="127000"/>
                      <a:pt x="237490" y="148590"/>
                    </a:cubicBezTo>
                    <a:cubicBezTo>
                      <a:pt x="240030" y="162560"/>
                      <a:pt x="222250" y="189230"/>
                      <a:pt x="210820" y="190500"/>
                    </a:cubicBezTo>
                    <a:cubicBezTo>
                      <a:pt x="198120" y="191770"/>
                      <a:pt x="168910" y="161290"/>
                      <a:pt x="166370" y="147320"/>
                    </a:cubicBezTo>
                    <a:cubicBezTo>
                      <a:pt x="165100" y="137160"/>
                      <a:pt x="170180" y="121920"/>
                      <a:pt x="181610" y="115570"/>
                    </a:cubicBezTo>
                    <a:cubicBezTo>
                      <a:pt x="207010" y="102870"/>
                      <a:pt x="308610" y="148590"/>
                      <a:pt x="351790" y="144780"/>
                    </a:cubicBezTo>
                    <a:cubicBezTo>
                      <a:pt x="378460" y="142240"/>
                      <a:pt x="402590" y="116840"/>
                      <a:pt x="415290" y="121920"/>
                    </a:cubicBezTo>
                    <a:cubicBezTo>
                      <a:pt x="425450" y="125730"/>
                      <a:pt x="433070" y="148590"/>
                      <a:pt x="430530" y="157480"/>
                    </a:cubicBezTo>
                    <a:cubicBezTo>
                      <a:pt x="427990" y="166370"/>
                      <a:pt x="414020" y="176530"/>
                      <a:pt x="405130" y="177800"/>
                    </a:cubicBezTo>
                    <a:cubicBezTo>
                      <a:pt x="396240" y="179070"/>
                      <a:pt x="383540" y="171450"/>
                      <a:pt x="378460" y="163830"/>
                    </a:cubicBezTo>
                    <a:cubicBezTo>
                      <a:pt x="374650" y="157480"/>
                      <a:pt x="373380" y="144780"/>
                      <a:pt x="377190" y="137160"/>
                    </a:cubicBezTo>
                    <a:cubicBezTo>
                      <a:pt x="381000" y="129540"/>
                      <a:pt x="389890" y="121920"/>
                      <a:pt x="397510" y="120650"/>
                    </a:cubicBezTo>
                    <a:cubicBezTo>
                      <a:pt x="405130" y="119380"/>
                      <a:pt x="419100" y="123190"/>
                      <a:pt x="424180" y="128270"/>
                    </a:cubicBezTo>
                    <a:cubicBezTo>
                      <a:pt x="429260" y="133350"/>
                      <a:pt x="434340" y="146050"/>
                      <a:pt x="431800" y="153670"/>
                    </a:cubicBezTo>
                    <a:cubicBezTo>
                      <a:pt x="429260" y="162560"/>
                      <a:pt x="414020" y="176530"/>
                      <a:pt x="405130" y="177800"/>
                    </a:cubicBezTo>
                    <a:cubicBezTo>
                      <a:pt x="396240" y="179070"/>
                      <a:pt x="379730" y="167640"/>
                      <a:pt x="375920" y="158750"/>
                    </a:cubicBezTo>
                    <a:cubicBezTo>
                      <a:pt x="372110" y="151130"/>
                      <a:pt x="374650" y="138430"/>
                      <a:pt x="379730" y="132080"/>
                    </a:cubicBezTo>
                    <a:cubicBezTo>
                      <a:pt x="386080" y="124460"/>
                      <a:pt x="406400" y="118110"/>
                      <a:pt x="415290" y="121920"/>
                    </a:cubicBezTo>
                    <a:cubicBezTo>
                      <a:pt x="424180" y="125730"/>
                      <a:pt x="433070" y="146050"/>
                      <a:pt x="430530" y="157480"/>
                    </a:cubicBezTo>
                    <a:cubicBezTo>
                      <a:pt x="426720" y="172720"/>
                      <a:pt x="398780" y="194310"/>
                      <a:pt x="383540" y="200660"/>
                    </a:cubicBezTo>
                    <a:cubicBezTo>
                      <a:pt x="373380" y="204470"/>
                      <a:pt x="367030" y="201930"/>
                      <a:pt x="354330" y="200660"/>
                    </a:cubicBezTo>
                    <a:cubicBezTo>
                      <a:pt x="327660" y="199390"/>
                      <a:pt x="267970" y="193040"/>
                      <a:pt x="236220" y="185420"/>
                    </a:cubicBezTo>
                    <a:cubicBezTo>
                      <a:pt x="213360" y="179070"/>
                      <a:pt x="189230" y="172720"/>
                      <a:pt x="177800" y="162560"/>
                    </a:cubicBezTo>
                    <a:cubicBezTo>
                      <a:pt x="170180" y="156210"/>
                      <a:pt x="165100" y="148590"/>
                      <a:pt x="165100" y="140970"/>
                    </a:cubicBezTo>
                    <a:cubicBezTo>
                      <a:pt x="165100" y="133350"/>
                      <a:pt x="173990" y="119380"/>
                      <a:pt x="181610" y="115570"/>
                    </a:cubicBezTo>
                    <a:cubicBezTo>
                      <a:pt x="187960" y="111760"/>
                      <a:pt x="196850" y="113030"/>
                      <a:pt x="205740" y="116840"/>
                    </a:cubicBezTo>
                    <a:cubicBezTo>
                      <a:pt x="218440" y="121920"/>
                      <a:pt x="242570" y="142240"/>
                      <a:pt x="247650" y="156210"/>
                    </a:cubicBezTo>
                    <a:cubicBezTo>
                      <a:pt x="251460" y="167640"/>
                      <a:pt x="250190" y="185420"/>
                      <a:pt x="243840" y="191770"/>
                    </a:cubicBezTo>
                    <a:cubicBezTo>
                      <a:pt x="237490" y="198120"/>
                      <a:pt x="220980" y="195580"/>
                      <a:pt x="207010" y="190500"/>
                    </a:cubicBezTo>
                    <a:cubicBezTo>
                      <a:pt x="184150" y="182880"/>
                      <a:pt x="138430" y="147320"/>
                      <a:pt x="125730" y="128270"/>
                    </a:cubicBezTo>
                    <a:cubicBezTo>
                      <a:pt x="119380" y="118110"/>
                      <a:pt x="115570" y="105410"/>
                      <a:pt x="119380" y="97790"/>
                    </a:cubicBezTo>
                    <a:cubicBezTo>
                      <a:pt x="123190" y="90170"/>
                      <a:pt x="133350" y="85090"/>
                      <a:pt x="144780" y="82550"/>
                    </a:cubicBezTo>
                    <a:cubicBezTo>
                      <a:pt x="167640" y="78740"/>
                      <a:pt x="232410" y="90170"/>
                      <a:pt x="247650" y="104140"/>
                    </a:cubicBezTo>
                    <a:cubicBezTo>
                      <a:pt x="255270" y="111760"/>
                      <a:pt x="257810" y="124460"/>
                      <a:pt x="255270" y="132080"/>
                    </a:cubicBezTo>
                    <a:cubicBezTo>
                      <a:pt x="252730" y="139700"/>
                      <a:pt x="245110" y="148590"/>
                      <a:pt x="233680" y="149860"/>
                    </a:cubicBezTo>
                    <a:cubicBezTo>
                      <a:pt x="208280" y="152400"/>
                      <a:pt x="123190" y="73660"/>
                      <a:pt x="99060" y="82550"/>
                    </a:cubicBezTo>
                    <a:cubicBezTo>
                      <a:pt x="83820" y="88900"/>
                      <a:pt x="86360" y="128270"/>
                      <a:pt x="76200" y="137160"/>
                    </a:cubicBezTo>
                    <a:cubicBezTo>
                      <a:pt x="68580" y="143510"/>
                      <a:pt x="58420" y="144780"/>
                      <a:pt x="50800" y="142240"/>
                    </a:cubicBezTo>
                    <a:cubicBezTo>
                      <a:pt x="43180" y="139700"/>
                      <a:pt x="35560" y="133350"/>
                      <a:pt x="29210" y="124460"/>
                    </a:cubicBezTo>
                    <a:cubicBezTo>
                      <a:pt x="19050" y="110490"/>
                      <a:pt x="11430" y="80010"/>
                      <a:pt x="7620" y="62230"/>
                    </a:cubicBezTo>
                    <a:cubicBezTo>
                      <a:pt x="3810" y="48260"/>
                      <a:pt x="0" y="34290"/>
                      <a:pt x="2540" y="24130"/>
                    </a:cubicBezTo>
                    <a:cubicBezTo>
                      <a:pt x="5080" y="16510"/>
                      <a:pt x="10160" y="8890"/>
                      <a:pt x="16510" y="6350"/>
                    </a:cubicBezTo>
                    <a:cubicBezTo>
                      <a:pt x="24130" y="3810"/>
                      <a:pt x="36830" y="6350"/>
                      <a:pt x="46990" y="15240"/>
                    </a:cubicBezTo>
                    <a:cubicBezTo>
                      <a:pt x="71120" y="34290"/>
                      <a:pt x="121920" y="130810"/>
                      <a:pt x="124460" y="158750"/>
                    </a:cubicBezTo>
                    <a:cubicBezTo>
                      <a:pt x="125730" y="168910"/>
                      <a:pt x="123190" y="177800"/>
                      <a:pt x="118110" y="181610"/>
                    </a:cubicBezTo>
                    <a:cubicBezTo>
                      <a:pt x="111760" y="186690"/>
                      <a:pt x="92710" y="189230"/>
                      <a:pt x="83820" y="182880"/>
                    </a:cubicBezTo>
                    <a:cubicBezTo>
                      <a:pt x="68580" y="170180"/>
                      <a:pt x="62230" y="105410"/>
                      <a:pt x="62230" y="73660"/>
                    </a:cubicBezTo>
                    <a:cubicBezTo>
                      <a:pt x="62230" y="50800"/>
                      <a:pt x="63500" y="24130"/>
                      <a:pt x="73660" y="12700"/>
                    </a:cubicBezTo>
                    <a:cubicBezTo>
                      <a:pt x="80010" y="5080"/>
                      <a:pt x="92710" y="0"/>
                      <a:pt x="101600" y="3810"/>
                    </a:cubicBezTo>
                    <a:cubicBezTo>
                      <a:pt x="114300" y="8890"/>
                      <a:pt x="127000" y="38100"/>
                      <a:pt x="133350" y="58420"/>
                    </a:cubicBezTo>
                    <a:cubicBezTo>
                      <a:pt x="139700" y="78740"/>
                      <a:pt x="148590" y="109220"/>
                      <a:pt x="140970" y="123190"/>
                    </a:cubicBezTo>
                    <a:cubicBezTo>
                      <a:pt x="135890" y="133350"/>
                      <a:pt x="119380" y="143510"/>
                      <a:pt x="107950" y="142240"/>
                    </a:cubicBezTo>
                    <a:cubicBezTo>
                      <a:pt x="93980" y="140970"/>
                      <a:pt x="76200" y="120650"/>
                      <a:pt x="64770" y="104140"/>
                    </a:cubicBezTo>
                    <a:cubicBezTo>
                      <a:pt x="50800" y="85090"/>
                      <a:pt x="30480" y="52070"/>
                      <a:pt x="33020" y="35560"/>
                    </a:cubicBezTo>
                    <a:cubicBezTo>
                      <a:pt x="34290" y="25400"/>
                      <a:pt x="44450" y="16510"/>
                      <a:pt x="52070" y="13970"/>
                    </a:cubicBezTo>
                    <a:cubicBezTo>
                      <a:pt x="58420" y="11430"/>
                      <a:pt x="64770" y="13970"/>
                      <a:pt x="74930" y="19050"/>
                    </a:cubicBezTo>
                    <a:cubicBezTo>
                      <a:pt x="107950" y="35560"/>
                      <a:pt x="240030" y="139700"/>
                      <a:pt x="255270" y="175260"/>
                    </a:cubicBezTo>
                    <a:cubicBezTo>
                      <a:pt x="261620" y="187960"/>
                      <a:pt x="259080" y="201930"/>
                      <a:pt x="254000" y="208280"/>
                    </a:cubicBezTo>
                    <a:cubicBezTo>
                      <a:pt x="248920" y="214630"/>
                      <a:pt x="220980" y="212090"/>
                      <a:pt x="220980" y="212090"/>
                    </a:cubicBezTo>
                  </a:path>
                </a:pathLst>
              </a:custGeom>
              <a:solidFill>
                <a:srgbClr val="4B101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nb-NO"/>
              </a:p>
            </p:txBody>
          </p:sp>
        </p:grpSp>
      </p:grp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78666" y="2878332"/>
            <a:ext cx="1198281" cy="1420185"/>
          </a:xfrm>
          <a:custGeom>
            <a:avLst/>
            <a:gdLst/>
            <a:ahLst/>
            <a:cxnLst/>
            <a:rect l="l" t="t" r="r" b="b"/>
            <a:pathLst>
              <a:path w="1198281" h="1420185">
                <a:moveTo>
                  <a:pt x="0" y="0"/>
                </a:moveTo>
                <a:lnTo>
                  <a:pt x="1198282" y="0"/>
                </a:lnTo>
                <a:lnTo>
                  <a:pt x="1198282" y="1420185"/>
                </a:lnTo>
                <a:lnTo>
                  <a:pt x="0" y="1420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538672" y="3584599"/>
            <a:ext cx="6820812" cy="295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3 TIPS FØR</a:t>
            </a:r>
          </a:p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OD-DAGEN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30369" y="2609092"/>
            <a:ext cx="7505197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Bestem deg om du skal jobbe eller ikke!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30369" y="4028268"/>
            <a:ext cx="7781809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Finn ut hva du skal gjøre på OD-dagen. Om du skal jobbe - skaff deg jobb, alene eller sammen med noen. 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Om du skal på skolen- finn ut hvor og når du skal møte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30369" y="6804443"/>
            <a:ext cx="7111667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Sørg for at du vet hvordan du får betalt, lag QR-kode om du har laget egen jobb!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363269" y="2486074"/>
            <a:ext cx="784516" cy="784516"/>
            <a:chOff x="0" y="0"/>
            <a:chExt cx="1046021" cy="104602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46021" cy="1046021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65093" tIns="65093" rIns="65093" bIns="6509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76105"/>
              <a:ext cx="1046021" cy="82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3"/>
                </a:lnSpc>
              </a:pPr>
              <a:r>
                <a:rPr lang="en-US" sz="3795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59484" y="4751242"/>
            <a:ext cx="784516" cy="784516"/>
            <a:chOff x="0" y="0"/>
            <a:chExt cx="1046021" cy="104602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46021" cy="1046021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65093" tIns="65093" rIns="65093" bIns="6509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76105"/>
              <a:ext cx="1046021" cy="82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3"/>
                </a:lnSpc>
              </a:pPr>
              <a:r>
                <a:rPr lang="en-US" sz="3795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63269" y="6784468"/>
            <a:ext cx="784516" cy="784516"/>
            <a:chOff x="0" y="0"/>
            <a:chExt cx="1046021" cy="104602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46021" cy="104602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65093" tIns="65093" rIns="65093" bIns="6509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76105"/>
              <a:ext cx="1046021" cy="82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3"/>
                </a:lnSpc>
              </a:pPr>
              <a:r>
                <a:rPr lang="en-US" sz="3795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3</a:t>
              </a:r>
            </a:p>
          </p:txBody>
        </p:sp>
      </p:grpSp>
    </p:spTree>
  </p:cSld>
  <p:clrMapOvr>
    <a:masterClrMapping/>
  </p:clrMapOvr>
  <p:transition>
    <p:cover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0551" y="4460677"/>
            <a:ext cx="2446898" cy="1365645"/>
          </a:xfrm>
          <a:custGeom>
            <a:avLst/>
            <a:gdLst/>
            <a:ahLst/>
            <a:cxnLst/>
            <a:rect l="l" t="t" r="r" b="b"/>
            <a:pathLst>
              <a:path w="2446898" h="1365645">
                <a:moveTo>
                  <a:pt x="0" y="0"/>
                </a:moveTo>
                <a:lnTo>
                  <a:pt x="2446898" y="0"/>
                </a:lnTo>
                <a:lnTo>
                  <a:pt x="2446898" y="1365646"/>
                </a:lnTo>
                <a:lnTo>
                  <a:pt x="0" y="1365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63908" y="1419520"/>
            <a:ext cx="8496993" cy="8178430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19307" t="-5134" r="-18820" b="5134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4" name="Group 4"/>
          <p:cNvGrpSpPr/>
          <p:nvPr/>
        </p:nvGrpSpPr>
        <p:grpSpPr>
          <a:xfrm rot="-403479">
            <a:off x="2964467" y="8810768"/>
            <a:ext cx="4610145" cy="974052"/>
            <a:chOff x="0" y="0"/>
            <a:chExt cx="883678" cy="1867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3678" cy="186708"/>
            </a:xfrm>
            <a:custGeom>
              <a:avLst/>
              <a:gdLst/>
              <a:ahLst/>
              <a:cxnLst/>
              <a:rect l="l" t="t" r="r" b="b"/>
              <a:pathLst>
                <a:path w="883678" h="186708">
                  <a:moveTo>
                    <a:pt x="85645" y="0"/>
                  </a:moveTo>
                  <a:lnTo>
                    <a:pt x="798033" y="0"/>
                  </a:lnTo>
                  <a:cubicBezTo>
                    <a:pt x="820748" y="0"/>
                    <a:pt x="842532" y="9023"/>
                    <a:pt x="858593" y="25085"/>
                  </a:cubicBezTo>
                  <a:cubicBezTo>
                    <a:pt x="874655" y="41147"/>
                    <a:pt x="883678" y="62931"/>
                    <a:pt x="883678" y="85645"/>
                  </a:cubicBezTo>
                  <a:lnTo>
                    <a:pt x="883678" y="101062"/>
                  </a:lnTo>
                  <a:cubicBezTo>
                    <a:pt x="883678" y="123777"/>
                    <a:pt x="874655" y="145561"/>
                    <a:pt x="858593" y="161623"/>
                  </a:cubicBezTo>
                  <a:cubicBezTo>
                    <a:pt x="842532" y="177684"/>
                    <a:pt x="820748" y="186708"/>
                    <a:pt x="798033" y="186708"/>
                  </a:cubicBezTo>
                  <a:lnTo>
                    <a:pt x="85645" y="186708"/>
                  </a:lnTo>
                  <a:cubicBezTo>
                    <a:pt x="62931" y="186708"/>
                    <a:pt x="41147" y="177684"/>
                    <a:pt x="25085" y="161623"/>
                  </a:cubicBezTo>
                  <a:cubicBezTo>
                    <a:pt x="9023" y="145561"/>
                    <a:pt x="0" y="123777"/>
                    <a:pt x="0" y="101062"/>
                  </a:cubicBezTo>
                  <a:lnTo>
                    <a:pt x="0" y="85645"/>
                  </a:lnTo>
                  <a:cubicBezTo>
                    <a:pt x="0" y="62931"/>
                    <a:pt x="9023" y="41147"/>
                    <a:pt x="25085" y="25085"/>
                  </a:cubicBezTo>
                  <a:cubicBezTo>
                    <a:pt x="41147" y="9023"/>
                    <a:pt x="62931" y="0"/>
                    <a:pt x="85645" y="0"/>
                  </a:cubicBezTo>
                  <a:close/>
                </a:path>
              </a:pathLst>
            </a:custGeom>
            <a:solidFill>
              <a:srgbClr val="FF6F76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83678" cy="234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33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930827" y="777070"/>
            <a:ext cx="3304129" cy="330412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960" t="-37830" r="-20495" b="-53412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84532" y="3303840"/>
            <a:ext cx="3261639" cy="326163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999" r="-25000"/>
              </a:stretch>
            </a:blip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641831" y="1659993"/>
            <a:ext cx="9646170" cy="1557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dirty="0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JOBB PÅ OD-DAGEN</a:t>
            </a:r>
          </a:p>
        </p:txBody>
      </p:sp>
      <p:sp>
        <p:nvSpPr>
          <p:cNvPr id="12" name="TextBox 12"/>
          <p:cNvSpPr txBox="1"/>
          <p:nvPr/>
        </p:nvSpPr>
        <p:spPr>
          <a:xfrm rot="-404300">
            <a:off x="2614831" y="8877601"/>
            <a:ext cx="5400792" cy="63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8"/>
              </a:lnSpc>
            </a:pPr>
            <a:r>
              <a:rPr lang="en-US" sz="3755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30. OKTOBER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46171" y="3187903"/>
            <a:ext cx="7856560" cy="641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5"/>
              </a:lnSpc>
            </a:pPr>
            <a:endParaRPr dirty="0"/>
          </a:p>
          <a:p>
            <a:pPr marL="697738" lvl="1" indent="-348869" algn="l">
              <a:lnSpc>
                <a:spcPts val="5655"/>
              </a:lnSpc>
              <a:buFont typeface="Arial"/>
              <a:buChar char="•"/>
            </a:pP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Jobb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på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OD-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dagen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valgfritt</a:t>
            </a:r>
            <a:endParaRPr lang="en-US" sz="3231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1395476" lvl="2" indent="-465159" algn="l">
              <a:lnSpc>
                <a:spcPts val="5655"/>
              </a:lnSpc>
              <a:buFont typeface="Arial"/>
              <a:buChar char="⚬"/>
            </a:pP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Opplegg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på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skolen</a:t>
            </a:r>
            <a:endParaRPr lang="en-US" sz="3231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1395476" lvl="2" indent="-465159" algn="l">
              <a:lnSpc>
                <a:spcPts val="5655"/>
              </a:lnSpc>
              <a:buFont typeface="Arial"/>
              <a:buChar char="⚬"/>
            </a:pP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Elever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som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jobber er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forsikret</a:t>
            </a:r>
            <a:endParaRPr lang="en-US" sz="3231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697738" lvl="1" indent="-348869" algn="l">
              <a:lnSpc>
                <a:spcPts val="5655"/>
              </a:lnSpc>
              <a:buFont typeface="Arial"/>
              <a:buChar char="•"/>
            </a:pP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Hvordan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finne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jobb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?</a:t>
            </a:r>
          </a:p>
          <a:p>
            <a:pPr marL="1395476" lvl="2" indent="-465159" algn="l">
              <a:lnSpc>
                <a:spcPts val="5655"/>
              </a:lnSpc>
              <a:buFont typeface="Arial"/>
              <a:buChar char="⚬"/>
            </a:pP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od.no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/jobber</a:t>
            </a:r>
          </a:p>
          <a:p>
            <a:pPr marL="1395476" lvl="2" indent="-465159" algn="l">
              <a:lnSpc>
                <a:spcPts val="5655"/>
              </a:lnSpc>
              <a:buFont typeface="Arial"/>
              <a:buChar char="⚬"/>
            </a:pP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Lag din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egen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jobb</a:t>
            </a:r>
            <a:endParaRPr lang="en-US" sz="3231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1395476" lvl="2" indent="-465159" algn="l">
              <a:lnSpc>
                <a:spcPts val="5655"/>
              </a:lnSpc>
              <a:buFont typeface="Arial"/>
              <a:buChar char="⚬"/>
            </a:pP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Gjør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noe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i</a:t>
            </a:r>
            <a:r>
              <a:rPr lang="en-US" sz="3231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231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fellesskap</a:t>
            </a:r>
            <a:endParaRPr lang="en-US" sz="3231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algn="l">
              <a:lnSpc>
                <a:spcPts val="5655"/>
              </a:lnSpc>
            </a:pPr>
            <a:endParaRPr lang="en-US" sz="3231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58312" y="1472915"/>
            <a:ext cx="3589570" cy="4396864"/>
            <a:chOff x="0" y="0"/>
            <a:chExt cx="812800" cy="9955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95599"/>
            </a:xfrm>
            <a:custGeom>
              <a:avLst/>
              <a:gdLst/>
              <a:ahLst/>
              <a:cxnLst/>
              <a:rect l="l" t="t" r="r" b="b"/>
              <a:pathLst>
                <a:path w="812800" h="995599">
                  <a:moveTo>
                    <a:pt x="0" y="0"/>
                  </a:moveTo>
                  <a:lnTo>
                    <a:pt x="812800" y="0"/>
                  </a:lnTo>
                  <a:lnTo>
                    <a:pt x="812800" y="995599"/>
                  </a:lnTo>
                  <a:lnTo>
                    <a:pt x="0" y="995599"/>
                  </a:lnTo>
                  <a:close/>
                </a:path>
              </a:pathLst>
            </a:custGeom>
            <a:blipFill>
              <a:blip r:embed="rId3"/>
              <a:stretch>
                <a:fillRect l="-16319" t="-55198" r="-18074" b="-82671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358312" y="6346255"/>
            <a:ext cx="3589570" cy="2467829"/>
            <a:chOff x="0" y="0"/>
            <a:chExt cx="812800" cy="558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58800"/>
            </a:xfrm>
            <a:custGeom>
              <a:avLst/>
              <a:gdLst/>
              <a:ahLst/>
              <a:cxnLst/>
              <a:rect l="l" t="t" r="r" b="b"/>
              <a:pathLst>
                <a:path w="812800" h="558800">
                  <a:moveTo>
                    <a:pt x="0" y="0"/>
                  </a:moveTo>
                  <a:lnTo>
                    <a:pt x="812800" y="0"/>
                  </a:lnTo>
                  <a:lnTo>
                    <a:pt x="812800" y="558800"/>
                  </a:lnTo>
                  <a:lnTo>
                    <a:pt x="0" y="558800"/>
                  </a:lnTo>
                  <a:close/>
                </a:path>
              </a:pathLst>
            </a:custGeom>
            <a:blipFill>
              <a:blip r:embed="rId4"/>
              <a:stretch>
                <a:fillRect l="-7400" t="-10211" r="-12809" b="-34547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74088" y="1472915"/>
            <a:ext cx="3589570" cy="7341170"/>
            <a:chOff x="0" y="0"/>
            <a:chExt cx="812800" cy="16622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662289"/>
            </a:xfrm>
            <a:custGeom>
              <a:avLst/>
              <a:gdLst/>
              <a:ahLst/>
              <a:cxnLst/>
              <a:rect l="l" t="t" r="r" b="b"/>
              <a:pathLst>
                <a:path w="812800" h="1662289">
                  <a:moveTo>
                    <a:pt x="0" y="0"/>
                  </a:moveTo>
                  <a:lnTo>
                    <a:pt x="812800" y="0"/>
                  </a:lnTo>
                  <a:lnTo>
                    <a:pt x="812800" y="1662289"/>
                  </a:lnTo>
                  <a:lnTo>
                    <a:pt x="0" y="1662289"/>
                  </a:lnTo>
                  <a:close/>
                </a:path>
              </a:pathLst>
            </a:custGeom>
            <a:blipFill>
              <a:blip r:embed="rId5"/>
              <a:stretch>
                <a:fillRect l="-103308" r="-103308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4342" y="1472915"/>
            <a:ext cx="3589570" cy="4396864"/>
            <a:chOff x="0" y="0"/>
            <a:chExt cx="812800" cy="9955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995599"/>
            </a:xfrm>
            <a:custGeom>
              <a:avLst/>
              <a:gdLst/>
              <a:ahLst/>
              <a:cxnLst/>
              <a:rect l="l" t="t" r="r" b="b"/>
              <a:pathLst>
                <a:path w="812800" h="995599">
                  <a:moveTo>
                    <a:pt x="0" y="0"/>
                  </a:moveTo>
                  <a:lnTo>
                    <a:pt x="812800" y="0"/>
                  </a:lnTo>
                  <a:lnTo>
                    <a:pt x="812800" y="995599"/>
                  </a:lnTo>
                  <a:lnTo>
                    <a:pt x="0" y="995599"/>
                  </a:lnTo>
                  <a:close/>
                </a:path>
              </a:pathLst>
            </a:custGeom>
            <a:blipFill>
              <a:blip r:embed="rId6"/>
              <a:stretch>
                <a:fillRect l="-41867" r="-41867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24342" y="6346255"/>
            <a:ext cx="3589570" cy="2467829"/>
            <a:chOff x="0" y="0"/>
            <a:chExt cx="812800" cy="558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558800"/>
            </a:xfrm>
            <a:custGeom>
              <a:avLst/>
              <a:gdLst/>
              <a:ahLst/>
              <a:cxnLst/>
              <a:rect l="l" t="t" r="r" b="b"/>
              <a:pathLst>
                <a:path w="812800" h="558800">
                  <a:moveTo>
                    <a:pt x="0" y="0"/>
                  </a:moveTo>
                  <a:lnTo>
                    <a:pt x="812800" y="0"/>
                  </a:lnTo>
                  <a:lnTo>
                    <a:pt x="812800" y="558800"/>
                  </a:lnTo>
                  <a:lnTo>
                    <a:pt x="0" y="558800"/>
                  </a:lnTo>
                  <a:close/>
                </a:path>
              </a:pathLst>
            </a:custGeom>
            <a:blipFill>
              <a:blip r:embed="rId7"/>
              <a:stretch>
                <a:fillRect l="-8858" t="-17958" r="-17650" b="-4716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340117" y="1472915"/>
            <a:ext cx="3589570" cy="7341170"/>
            <a:chOff x="0" y="0"/>
            <a:chExt cx="812800" cy="16622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662289"/>
            </a:xfrm>
            <a:custGeom>
              <a:avLst/>
              <a:gdLst/>
              <a:ahLst/>
              <a:cxnLst/>
              <a:rect l="l" t="t" r="r" b="b"/>
              <a:pathLst>
                <a:path w="812800" h="1662289">
                  <a:moveTo>
                    <a:pt x="0" y="0"/>
                  </a:moveTo>
                  <a:lnTo>
                    <a:pt x="812800" y="0"/>
                  </a:lnTo>
                  <a:lnTo>
                    <a:pt x="812800" y="1662289"/>
                  </a:lnTo>
                  <a:lnTo>
                    <a:pt x="0" y="1662289"/>
                  </a:lnTo>
                  <a:close/>
                </a:path>
              </a:pathLst>
            </a:custGeom>
            <a:blipFill>
              <a:blip r:embed="rId8"/>
              <a:stretch>
                <a:fillRect l="-23497" r="-23497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0430" y="2552700"/>
            <a:ext cx="10987137" cy="237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4"/>
              </a:lnSpc>
            </a:pPr>
            <a:r>
              <a:rPr lang="en-US" sz="9200" dirty="0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FÅ BETALT FOR DAGSVERK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07462" y="5829300"/>
            <a:ext cx="4273071" cy="91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5260" dirty="0" err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Betale.od.no</a:t>
            </a:r>
            <a:endParaRPr lang="en-US" sz="5260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40565"/>
            <a:ext cx="525426" cy="525426"/>
          </a:xfrm>
          <a:custGeom>
            <a:avLst/>
            <a:gdLst/>
            <a:ahLst/>
            <a:cxnLst/>
            <a:rect l="l" t="t" r="r" b="b"/>
            <a:pathLst>
              <a:path w="525426" h="525426">
                <a:moveTo>
                  <a:pt x="0" y="0"/>
                </a:moveTo>
                <a:lnTo>
                  <a:pt x="525426" y="0"/>
                </a:lnTo>
                <a:lnTo>
                  <a:pt x="525426" y="525426"/>
                </a:lnTo>
                <a:lnTo>
                  <a:pt x="0" y="525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669588" y="2521647"/>
            <a:ext cx="4242102" cy="6347442"/>
          </a:xfrm>
          <a:custGeom>
            <a:avLst/>
            <a:gdLst/>
            <a:ahLst/>
            <a:cxnLst/>
            <a:rect l="l" t="t" r="r" b="b"/>
            <a:pathLst>
              <a:path w="4242102" h="6347442">
                <a:moveTo>
                  <a:pt x="0" y="0"/>
                </a:moveTo>
                <a:lnTo>
                  <a:pt x="4242103" y="0"/>
                </a:lnTo>
                <a:lnTo>
                  <a:pt x="4242103" y="6347443"/>
                </a:lnTo>
                <a:lnTo>
                  <a:pt x="0" y="6347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748" t="-4341" r="-5523" b="-306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4513892" y="2898723"/>
            <a:ext cx="4179256" cy="5593290"/>
          </a:xfrm>
          <a:custGeom>
            <a:avLst/>
            <a:gdLst/>
            <a:ahLst/>
            <a:cxnLst/>
            <a:rect l="l" t="t" r="r" b="b"/>
            <a:pathLst>
              <a:path w="4179256" h="5593290">
                <a:moveTo>
                  <a:pt x="0" y="0"/>
                </a:moveTo>
                <a:lnTo>
                  <a:pt x="4179257" y="0"/>
                </a:lnTo>
                <a:lnTo>
                  <a:pt x="4179257" y="5593291"/>
                </a:lnTo>
                <a:lnTo>
                  <a:pt x="0" y="5593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25" t="-3534" r="-9323" b="-3212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5" name="Group 5"/>
          <p:cNvGrpSpPr/>
          <p:nvPr/>
        </p:nvGrpSpPr>
        <p:grpSpPr>
          <a:xfrm>
            <a:off x="3678541" y="1800895"/>
            <a:ext cx="1670702" cy="1491617"/>
            <a:chOff x="0" y="0"/>
            <a:chExt cx="2227603" cy="198882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227603" cy="1988823"/>
              <a:chOff x="0" y="0"/>
              <a:chExt cx="812800" cy="7256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72567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25675">
                    <a:moveTo>
                      <a:pt x="406400" y="0"/>
                    </a:moveTo>
                    <a:cubicBezTo>
                      <a:pt x="181951" y="0"/>
                      <a:pt x="0" y="162448"/>
                      <a:pt x="0" y="362837"/>
                    </a:cubicBezTo>
                    <a:cubicBezTo>
                      <a:pt x="0" y="563227"/>
                      <a:pt x="181951" y="725675"/>
                      <a:pt x="406400" y="725675"/>
                    </a:cubicBezTo>
                    <a:cubicBezTo>
                      <a:pt x="630849" y="725675"/>
                      <a:pt x="812800" y="563227"/>
                      <a:pt x="812800" y="362837"/>
                    </a:cubicBezTo>
                    <a:cubicBezTo>
                      <a:pt x="812800" y="16244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20407"/>
                <a:ext cx="660400" cy="637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31329"/>
              <a:ext cx="2227603" cy="1773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34237" y="1621810"/>
            <a:ext cx="1670702" cy="1670702"/>
            <a:chOff x="0" y="0"/>
            <a:chExt cx="2227603" cy="222760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227603" cy="2227603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69015"/>
              <a:ext cx="2227603" cy="1773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56392" y="1009667"/>
            <a:ext cx="3172808" cy="482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5"/>
              </a:lnSpc>
            </a:pPr>
            <a:r>
              <a:rPr lang="en-US" sz="3799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Betale.od.no</a:t>
            </a:r>
            <a:endParaRPr lang="en-US" sz="3799" dirty="0">
              <a:solidFill>
                <a:srgbClr val="FF6F76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349244" y="1000142"/>
            <a:ext cx="2919561" cy="45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60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Arbeidsgiver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40565"/>
            <a:ext cx="525426" cy="525426"/>
          </a:xfrm>
          <a:custGeom>
            <a:avLst/>
            <a:gdLst/>
            <a:ahLst/>
            <a:cxnLst/>
            <a:rect l="l" t="t" r="r" b="b"/>
            <a:pathLst>
              <a:path w="525426" h="525426">
                <a:moveTo>
                  <a:pt x="0" y="0"/>
                </a:moveTo>
                <a:lnTo>
                  <a:pt x="525426" y="0"/>
                </a:lnTo>
                <a:lnTo>
                  <a:pt x="525426" y="525426"/>
                </a:lnTo>
                <a:lnTo>
                  <a:pt x="0" y="525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669588" y="2521647"/>
            <a:ext cx="4242102" cy="6347442"/>
          </a:xfrm>
          <a:custGeom>
            <a:avLst/>
            <a:gdLst/>
            <a:ahLst/>
            <a:cxnLst/>
            <a:rect l="l" t="t" r="r" b="b"/>
            <a:pathLst>
              <a:path w="4242102" h="6347442">
                <a:moveTo>
                  <a:pt x="0" y="0"/>
                </a:moveTo>
                <a:lnTo>
                  <a:pt x="4242103" y="0"/>
                </a:lnTo>
                <a:lnTo>
                  <a:pt x="4242103" y="6347443"/>
                </a:lnTo>
                <a:lnTo>
                  <a:pt x="0" y="6347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748" t="-4341" r="-5523" b="-306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4513892" y="2898723"/>
            <a:ext cx="4179256" cy="5593290"/>
          </a:xfrm>
          <a:custGeom>
            <a:avLst/>
            <a:gdLst/>
            <a:ahLst/>
            <a:cxnLst/>
            <a:rect l="l" t="t" r="r" b="b"/>
            <a:pathLst>
              <a:path w="4179256" h="5593290">
                <a:moveTo>
                  <a:pt x="0" y="0"/>
                </a:moveTo>
                <a:lnTo>
                  <a:pt x="4179257" y="0"/>
                </a:lnTo>
                <a:lnTo>
                  <a:pt x="4179257" y="5593291"/>
                </a:lnTo>
                <a:lnTo>
                  <a:pt x="0" y="5593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25" t="-3534" r="-9323" b="-3212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5" name="Group 5"/>
          <p:cNvGrpSpPr/>
          <p:nvPr/>
        </p:nvGrpSpPr>
        <p:grpSpPr>
          <a:xfrm>
            <a:off x="3678541" y="1775839"/>
            <a:ext cx="1670702" cy="1491617"/>
            <a:chOff x="0" y="0"/>
            <a:chExt cx="2227603" cy="198882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227603" cy="1988823"/>
              <a:chOff x="0" y="0"/>
              <a:chExt cx="812800" cy="7256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72567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25675">
                    <a:moveTo>
                      <a:pt x="406400" y="0"/>
                    </a:moveTo>
                    <a:cubicBezTo>
                      <a:pt x="181951" y="0"/>
                      <a:pt x="0" y="162448"/>
                      <a:pt x="0" y="362837"/>
                    </a:cubicBezTo>
                    <a:cubicBezTo>
                      <a:pt x="0" y="563227"/>
                      <a:pt x="181951" y="725675"/>
                      <a:pt x="406400" y="725675"/>
                    </a:cubicBezTo>
                    <a:cubicBezTo>
                      <a:pt x="630849" y="725675"/>
                      <a:pt x="812800" y="563227"/>
                      <a:pt x="812800" y="362837"/>
                    </a:cubicBezTo>
                    <a:cubicBezTo>
                      <a:pt x="812800" y="16244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20407"/>
                <a:ext cx="660400" cy="637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31329"/>
              <a:ext cx="2227603" cy="1773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34237" y="1621810"/>
            <a:ext cx="1670702" cy="1670702"/>
            <a:chOff x="0" y="0"/>
            <a:chExt cx="2227603" cy="222760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227603" cy="2227603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F76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69015"/>
              <a:ext cx="2227603" cy="1773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>
                  <a:solidFill>
                    <a:srgbClr val="FFFFFF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56392" y="1009667"/>
            <a:ext cx="3287348" cy="482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5"/>
              </a:lnSpc>
            </a:pPr>
            <a:r>
              <a:rPr lang="en-US" sz="3799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Betale.od.no</a:t>
            </a:r>
            <a:endParaRPr lang="en-US" sz="3799" dirty="0">
              <a:solidFill>
                <a:srgbClr val="FF6F76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143740" y="1017350"/>
            <a:ext cx="2919561" cy="45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60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Arbeidsgiver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177953" y="6070493"/>
            <a:ext cx="7030392" cy="6046137"/>
          </a:xfrm>
          <a:prstGeom prst="rect">
            <a:avLst/>
          </a:prstGeom>
          <a:ln cap="sq">
            <a:noFill/>
            <a:prstDash val="solid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5278" y="8767779"/>
            <a:ext cx="1937997" cy="784884"/>
          </a:xfrm>
          <a:custGeom>
            <a:avLst/>
            <a:gdLst/>
            <a:ahLst/>
            <a:cxnLst/>
            <a:rect l="l" t="t" r="r" b="b"/>
            <a:pathLst>
              <a:path w="1937997" h="784884">
                <a:moveTo>
                  <a:pt x="0" y="0"/>
                </a:moveTo>
                <a:lnTo>
                  <a:pt x="1937997" y="0"/>
                </a:lnTo>
                <a:lnTo>
                  <a:pt x="1937997" y="784884"/>
                </a:lnTo>
                <a:lnTo>
                  <a:pt x="0" y="784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0418090" y="8779431"/>
            <a:ext cx="1937997" cy="784884"/>
          </a:xfrm>
          <a:custGeom>
            <a:avLst/>
            <a:gdLst/>
            <a:ahLst/>
            <a:cxnLst/>
            <a:rect l="l" t="t" r="r" b="b"/>
            <a:pathLst>
              <a:path w="1937997" h="784884">
                <a:moveTo>
                  <a:pt x="0" y="0"/>
                </a:moveTo>
                <a:lnTo>
                  <a:pt x="1937998" y="0"/>
                </a:lnTo>
                <a:lnTo>
                  <a:pt x="1937998" y="784884"/>
                </a:lnTo>
                <a:lnTo>
                  <a:pt x="0" y="784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5079727" y="8767779"/>
            <a:ext cx="715551" cy="692296"/>
          </a:xfrm>
          <a:custGeom>
            <a:avLst/>
            <a:gdLst/>
            <a:ahLst/>
            <a:cxnLst/>
            <a:rect l="l" t="t" r="r" b="b"/>
            <a:pathLst>
              <a:path w="715551" h="692296">
                <a:moveTo>
                  <a:pt x="0" y="0"/>
                </a:moveTo>
                <a:lnTo>
                  <a:pt x="715551" y="0"/>
                </a:lnTo>
                <a:lnTo>
                  <a:pt x="715551" y="692296"/>
                </a:lnTo>
                <a:lnTo>
                  <a:pt x="0" y="692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9702539" y="8779431"/>
            <a:ext cx="715551" cy="692296"/>
          </a:xfrm>
          <a:custGeom>
            <a:avLst/>
            <a:gdLst/>
            <a:ahLst/>
            <a:cxnLst/>
            <a:rect l="l" t="t" r="r" b="b"/>
            <a:pathLst>
              <a:path w="715551" h="692296">
                <a:moveTo>
                  <a:pt x="0" y="0"/>
                </a:moveTo>
                <a:lnTo>
                  <a:pt x="715551" y="0"/>
                </a:lnTo>
                <a:lnTo>
                  <a:pt x="715551" y="692296"/>
                </a:lnTo>
                <a:lnTo>
                  <a:pt x="0" y="692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2404977" y="8694068"/>
            <a:ext cx="955611" cy="955611"/>
          </a:xfrm>
          <a:custGeom>
            <a:avLst/>
            <a:gdLst/>
            <a:ahLst/>
            <a:cxnLst/>
            <a:rect l="l" t="t" r="r" b="b"/>
            <a:pathLst>
              <a:path w="955611" h="955611">
                <a:moveTo>
                  <a:pt x="0" y="0"/>
                </a:moveTo>
                <a:lnTo>
                  <a:pt x="955611" y="0"/>
                </a:lnTo>
                <a:lnTo>
                  <a:pt x="955611" y="955611"/>
                </a:lnTo>
                <a:lnTo>
                  <a:pt x="0" y="9556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4438287" y="1863812"/>
            <a:ext cx="3997108" cy="5110357"/>
          </a:xfrm>
          <a:custGeom>
            <a:avLst/>
            <a:gdLst/>
            <a:ahLst/>
            <a:cxnLst/>
            <a:rect l="l" t="t" r="r" b="b"/>
            <a:pathLst>
              <a:path w="3997108" h="5110357">
                <a:moveTo>
                  <a:pt x="0" y="0"/>
                </a:moveTo>
                <a:lnTo>
                  <a:pt x="3997108" y="0"/>
                </a:lnTo>
                <a:lnTo>
                  <a:pt x="3997108" y="5110357"/>
                </a:lnTo>
                <a:lnTo>
                  <a:pt x="0" y="51103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153" t="-4560" r="-10634" b="-2646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9693582" y="1859280"/>
            <a:ext cx="3927549" cy="5004909"/>
          </a:xfrm>
          <a:custGeom>
            <a:avLst/>
            <a:gdLst/>
            <a:ahLst/>
            <a:cxnLst/>
            <a:rect l="l" t="t" r="r" b="b"/>
            <a:pathLst>
              <a:path w="3927549" h="5004909">
                <a:moveTo>
                  <a:pt x="0" y="0"/>
                </a:moveTo>
                <a:lnTo>
                  <a:pt x="3927549" y="0"/>
                </a:lnTo>
                <a:lnTo>
                  <a:pt x="3927549" y="5004909"/>
                </a:lnTo>
                <a:lnTo>
                  <a:pt x="0" y="5004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606" t="-5197" r="-18188" b="-4899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1028700" y="957773"/>
            <a:ext cx="525426" cy="525426"/>
          </a:xfrm>
          <a:custGeom>
            <a:avLst/>
            <a:gdLst/>
            <a:ahLst/>
            <a:cxnLst/>
            <a:rect l="l" t="t" r="r" b="b"/>
            <a:pathLst>
              <a:path w="525426" h="525426">
                <a:moveTo>
                  <a:pt x="0" y="0"/>
                </a:moveTo>
                <a:lnTo>
                  <a:pt x="525426" y="0"/>
                </a:lnTo>
                <a:lnTo>
                  <a:pt x="525426" y="525426"/>
                </a:lnTo>
                <a:lnTo>
                  <a:pt x="0" y="525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3494533" y="7184525"/>
            <a:ext cx="5649467" cy="1427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6"/>
              </a:lnSpc>
            </a:pPr>
            <a:r>
              <a:rPr lang="en-US" sz="38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Mamma, pappa, </a:t>
            </a:r>
            <a:r>
              <a:rPr lang="en-US" sz="38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venner</a:t>
            </a:r>
            <a:r>
              <a:rPr lang="en-US" sz="38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, </a:t>
            </a:r>
            <a:r>
              <a:rPr lang="en-US" sz="38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besteforeldre</a:t>
            </a:r>
            <a:r>
              <a:rPr lang="en-US" sz="38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, </a:t>
            </a:r>
            <a:r>
              <a:rPr lang="en-US" sz="38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nabo</a:t>
            </a:r>
            <a:r>
              <a:rPr lang="en-US" sz="38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8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osv</a:t>
            </a:r>
            <a:r>
              <a:rPr lang="en-US" sz="38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66770" y="7053986"/>
            <a:ext cx="4418054" cy="141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6"/>
              </a:lnSpc>
            </a:pPr>
            <a:r>
              <a:rPr lang="en-US" sz="38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Alle </a:t>
            </a:r>
            <a:r>
              <a:rPr lang="en-US" sz="38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andre</a:t>
            </a:r>
            <a:r>
              <a:rPr lang="en-US" sz="38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800" dirty="0" err="1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bedrifter</a:t>
            </a:r>
            <a:r>
              <a:rPr lang="en-US" sz="38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du jobber hos</a:t>
            </a:r>
          </a:p>
        </p:txBody>
      </p:sp>
      <p:sp>
        <p:nvSpPr>
          <p:cNvPr id="12" name="TextBox 12"/>
          <p:cNvSpPr txBox="1"/>
          <p:nvPr/>
        </p:nvSpPr>
        <p:spPr>
          <a:xfrm rot="2117849">
            <a:off x="13148913" y="8775160"/>
            <a:ext cx="1751595" cy="73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FAKTURA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56391" y="1009666"/>
            <a:ext cx="3223335" cy="482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6"/>
              </a:lnSpc>
            </a:pPr>
            <a:r>
              <a:rPr lang="en-US" sz="3800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Betale.od.no</a:t>
            </a:r>
            <a:endParaRPr lang="en-US" sz="3800" dirty="0">
              <a:solidFill>
                <a:srgbClr val="FF6F76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155911" y="1000141"/>
            <a:ext cx="2919561" cy="45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60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Arbeidsgiver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1218" y="2848471"/>
            <a:ext cx="1012468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44"/>
              </a:lnSpc>
            </a:pPr>
            <a:r>
              <a:rPr lang="en-US" sz="8499" dirty="0" err="1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Hva</a:t>
            </a:r>
            <a:r>
              <a:rPr lang="en-US" sz="8499" dirty="0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 </a:t>
            </a:r>
            <a:r>
              <a:rPr lang="en-US" sz="8499" dirty="0" err="1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må</a:t>
            </a:r>
            <a:r>
              <a:rPr lang="en-US" sz="8499" dirty="0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 </a:t>
            </a:r>
            <a:r>
              <a:rPr lang="en-US" sz="8499" dirty="0" err="1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elevene</a:t>
            </a:r>
            <a:r>
              <a:rPr lang="en-US" sz="8499" dirty="0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 </a:t>
            </a:r>
            <a:r>
              <a:rPr lang="en-US" sz="8499" dirty="0" err="1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gjøre</a:t>
            </a:r>
            <a:r>
              <a:rPr lang="en-US" sz="8499" dirty="0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64841" y="4640754"/>
            <a:ext cx="931047" cy="906535"/>
            <a:chOff x="0" y="0"/>
            <a:chExt cx="1241396" cy="1208714"/>
          </a:xfrm>
        </p:grpSpPr>
        <p:grpSp>
          <p:nvGrpSpPr>
            <p:cNvPr id="4" name="Group 4"/>
            <p:cNvGrpSpPr/>
            <p:nvPr/>
          </p:nvGrpSpPr>
          <p:grpSpPr>
            <a:xfrm>
              <a:off x="32682" y="0"/>
              <a:ext cx="1208714" cy="120871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103977"/>
              <a:ext cx="120871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FF6F76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8566" y="5977145"/>
            <a:ext cx="906535" cy="906535"/>
            <a:chOff x="0" y="0"/>
            <a:chExt cx="1208714" cy="120871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08714" cy="1208714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103977"/>
              <a:ext cx="120871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FF6F76"/>
                  </a:solidFill>
                  <a:latin typeface="Chelsea Market"/>
                  <a:ea typeface="Chelsea Market"/>
                  <a:cs typeface="Chelsea Market"/>
                  <a:sym typeface="Chelsea Market"/>
                </a:rPr>
                <a:t>2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39415" y="1028700"/>
            <a:ext cx="525426" cy="525426"/>
          </a:xfrm>
          <a:custGeom>
            <a:avLst/>
            <a:gdLst/>
            <a:ahLst/>
            <a:cxnLst/>
            <a:rect l="l" t="t" r="r" b="b"/>
            <a:pathLst>
              <a:path w="525426" h="525426">
                <a:moveTo>
                  <a:pt x="0" y="0"/>
                </a:moveTo>
                <a:lnTo>
                  <a:pt x="525426" y="0"/>
                </a:lnTo>
                <a:lnTo>
                  <a:pt x="525426" y="525426"/>
                </a:lnTo>
                <a:lnTo>
                  <a:pt x="0" y="525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4" name="TextBox 14"/>
          <p:cNvSpPr txBox="1"/>
          <p:nvPr/>
        </p:nvSpPr>
        <p:spPr>
          <a:xfrm>
            <a:off x="1935270" y="1034559"/>
            <a:ext cx="3036035" cy="457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3599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Betale.od.no</a:t>
            </a:r>
            <a:endParaRPr lang="en-US" sz="3599" dirty="0">
              <a:solidFill>
                <a:srgbClr val="FF6F76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971306" y="1034559"/>
            <a:ext cx="1373801" cy="457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3599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Elev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01351" y="4725722"/>
            <a:ext cx="5924104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 arbeidsgiver betale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00189" y="5910470"/>
            <a:ext cx="8567617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DF9F9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Få betalingsreferanse fra arbeidsgiver</a:t>
            </a:r>
          </a:p>
        </p:txBody>
      </p:sp>
      <p:grpSp>
        <p:nvGrpSpPr>
          <p:cNvPr id="18" name="Group 18"/>
          <p:cNvGrpSpPr/>
          <p:nvPr/>
        </p:nvGrpSpPr>
        <p:grpSpPr>
          <a:xfrm rot="-449062">
            <a:off x="12380847" y="1574537"/>
            <a:ext cx="4807596" cy="7038970"/>
            <a:chOff x="0" y="0"/>
            <a:chExt cx="55514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55140" cy="812800"/>
            </a:xfrm>
            <a:custGeom>
              <a:avLst/>
              <a:gdLst/>
              <a:ahLst/>
              <a:cxnLst/>
              <a:rect l="l" t="t" r="r" b="b"/>
              <a:pathLst>
                <a:path w="555140" h="812800">
                  <a:moveTo>
                    <a:pt x="37038" y="0"/>
                  </a:moveTo>
                  <a:lnTo>
                    <a:pt x="518102" y="0"/>
                  </a:lnTo>
                  <a:cubicBezTo>
                    <a:pt x="527925" y="0"/>
                    <a:pt x="537346" y="3902"/>
                    <a:pt x="544292" y="10848"/>
                  </a:cubicBezTo>
                  <a:cubicBezTo>
                    <a:pt x="551238" y="17794"/>
                    <a:pt x="555140" y="27215"/>
                    <a:pt x="555140" y="37038"/>
                  </a:cubicBezTo>
                  <a:lnTo>
                    <a:pt x="555140" y="775762"/>
                  </a:lnTo>
                  <a:cubicBezTo>
                    <a:pt x="555140" y="785585"/>
                    <a:pt x="551238" y="795006"/>
                    <a:pt x="544292" y="801952"/>
                  </a:cubicBezTo>
                  <a:cubicBezTo>
                    <a:pt x="537346" y="808898"/>
                    <a:pt x="527925" y="812800"/>
                    <a:pt x="518102" y="812800"/>
                  </a:cubicBezTo>
                  <a:lnTo>
                    <a:pt x="37038" y="812800"/>
                  </a:lnTo>
                  <a:cubicBezTo>
                    <a:pt x="27215" y="812800"/>
                    <a:pt x="17794" y="808898"/>
                    <a:pt x="10848" y="801952"/>
                  </a:cubicBezTo>
                  <a:cubicBezTo>
                    <a:pt x="3902" y="795006"/>
                    <a:pt x="0" y="785585"/>
                    <a:pt x="0" y="775762"/>
                  </a:cubicBezTo>
                  <a:lnTo>
                    <a:pt x="0" y="37038"/>
                  </a:lnTo>
                  <a:cubicBezTo>
                    <a:pt x="0" y="27215"/>
                    <a:pt x="3902" y="17794"/>
                    <a:pt x="10848" y="10848"/>
                  </a:cubicBezTo>
                  <a:cubicBezTo>
                    <a:pt x="17794" y="3902"/>
                    <a:pt x="27215" y="0"/>
                    <a:pt x="37038" y="0"/>
                  </a:cubicBezTo>
                  <a:close/>
                </a:path>
              </a:pathLst>
            </a:custGeom>
            <a:blipFill>
              <a:blip r:embed="rId5"/>
              <a:stretch>
                <a:fillRect l="-1644" r="-1644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679389" y="8683696"/>
            <a:ext cx="6595242" cy="914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  <a:spcBef>
                <a:spcPct val="0"/>
              </a:spcBef>
            </a:pP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PS! vi </a:t>
            </a:r>
            <a:r>
              <a:rPr lang="en-US" sz="2697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har</a:t>
            </a: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2697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skriv</a:t>
            </a: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2697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på</a:t>
            </a: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2697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od.no</a:t>
            </a: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/</a:t>
            </a:r>
            <a:r>
              <a:rPr lang="en-US" sz="2697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ressurser</a:t>
            </a: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2697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som</a:t>
            </a: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2697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kan</a:t>
            </a: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2697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gis</a:t>
            </a: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2697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til</a:t>
            </a: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2697" dirty="0" err="1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arbeidsgiver</a:t>
            </a:r>
            <a:r>
              <a:rPr lang="en-US" sz="2697" dirty="0">
                <a:solidFill>
                  <a:srgbClr val="FF6F7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!</a:t>
            </a:r>
          </a:p>
        </p:txBody>
      </p:sp>
    </p:spTree>
  </p:cSld>
  <p:clrMapOvr>
    <a:masterClrMapping/>
  </p:clrMapOvr>
  <p:transition spd="slow"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27347" y="1567614"/>
            <a:ext cx="11633305" cy="2143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4"/>
              </a:lnSpc>
            </a:pPr>
            <a:r>
              <a:rPr lang="en-US" sz="8499">
                <a:solidFill>
                  <a:srgbClr val="FF6F76"/>
                </a:solidFill>
                <a:latin typeface="Jaro"/>
                <a:ea typeface="Jaro"/>
                <a:cs typeface="Jaro"/>
                <a:sym typeface="Jaro"/>
              </a:rPr>
              <a:t>HVA HVIS JEG VIL LAGE EN EGEN ARBEIDSPLASS?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00668" y="3795882"/>
            <a:ext cx="8888550" cy="318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</a:pPr>
            <a:r>
              <a:rPr lang="en-US" sz="420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Selge egenproduserte smykker eller kunst, arrangere en konsert med klassen, selge kaffe og boller i byen, eller noe helt annet?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98782" y="7449365"/>
            <a:ext cx="9690436" cy="44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3"/>
              </a:lnSpc>
            </a:pPr>
            <a:r>
              <a:rPr lang="en-US" sz="3426" i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LAG EGEN ARBEIDSPLASS PÅ 1-2-3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57744" y="7892359"/>
            <a:ext cx="772512" cy="193127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817</Words>
  <Application>Microsoft Macintosh PowerPoint</Application>
  <PresentationFormat>Egendefinert</PresentationFormat>
  <Paragraphs>127</Paragraphs>
  <Slides>16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Chelsea Market</vt:lpstr>
      <vt:lpstr>Arial</vt:lpstr>
      <vt:lpstr>Calibri</vt:lpstr>
      <vt:lpstr>Jaro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Jobb og betaling skoler 2025</dc:title>
  <cp:lastModifiedBy>Operasjon Dagsverk</cp:lastModifiedBy>
  <cp:revision>2</cp:revision>
  <dcterms:created xsi:type="dcterms:W3CDTF">2006-08-16T00:00:00Z</dcterms:created>
  <dcterms:modified xsi:type="dcterms:W3CDTF">2025-09-04T11:39:41Z</dcterms:modified>
  <dc:identifier>DAGyADJPBwg</dc:identifier>
</cp:coreProperties>
</file>